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3" r:id="rId4"/>
    <p:sldId id="262" r:id="rId5"/>
    <p:sldId id="258" r:id="rId6"/>
    <p:sldId id="264" r:id="rId7"/>
    <p:sldId id="261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08AC0B-BD13-4521-8741-7248ADD4EEF5}" v="595" dt="2021-05-12T14:27:29.832"/>
    <p1510:client id="{4746CA53-1707-41D6-BC68-AD4545E3967E}" v="200" dt="2021-05-12T12:12:09.926"/>
    <p1510:client id="{75983AB8-ED2F-F899-8637-E51274B07363}" v="137" dt="2021-05-12T13:11:58.533"/>
    <p1510:client id="{CEFEB7F2-D37B-23C8-F10D-99B4AA73B93E}" v="519" dt="2021-05-19T11:54:31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2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7D5-1D5A-43EA-AA52-6D04E4907219}" type="datetimeFigureOut">
              <a:rPr lang="de-CH"/>
              <a:t>19.05.2021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006ED-64F3-4AB6-9935-18630D0CBADC}" type="slidenum">
              <a:rPr lang="de-CH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10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Michel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006ED-64F3-4AB6-9935-18630D0CBADC}" type="slidenum">
              <a:rPr lang="de-CH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89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Michel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006ED-64F3-4AB6-9935-18630D0CBADC}" type="slidenum">
              <a:rPr lang="de-CH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0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Leonie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006ED-64F3-4AB6-9935-18630D0CBADC}" type="slidenum">
              <a:rPr lang="de-CH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12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Leonie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006ED-64F3-4AB6-9935-18630D0CBADC}" type="slidenum">
              <a:rPr lang="de-CH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987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Ruwen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006ED-64F3-4AB6-9935-18630D0CBADC}" type="slidenum">
              <a:rPr lang="de-CH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2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Ruwen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006ED-64F3-4AB6-9935-18630D0CBADC}" type="slidenum">
              <a:rPr lang="de-CH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46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166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206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958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3200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585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290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08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206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8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8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B3054-B75A-4BD7-8B3E-8DC0F614FAF3}" type="datetimeFigureOut">
              <a:rPr lang="de-DE" smtClean="0"/>
              <a:t>19.05.2021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006FE-6571-4354-8775-F8708372C2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472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677BAFB-3BD3-41BB-9107-FAE224AE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6823A9B-C188-42D4-847C-3AD928DB14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42784" y="253140"/>
            <a:ext cx="6184555" cy="6184555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4B557F3-1A0C-4749-A6DB-EAC082DF3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24848" y="253140"/>
            <a:ext cx="6184555" cy="6184555"/>
          </a:xfrm>
          <a:prstGeom prst="ellipse">
            <a:avLst/>
          </a:pr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5D55AA6-3751-494F-868A-DCEDC5CE8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03723" y="136525"/>
            <a:ext cx="6184555" cy="6184555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581400" y="965580"/>
            <a:ext cx="5204489" cy="3160593"/>
          </a:xfrm>
        </p:spPr>
        <p:txBody>
          <a:bodyPr>
            <a:normAutofit/>
          </a:bodyPr>
          <a:lstStyle/>
          <a:p>
            <a:r>
              <a:rPr lang="de-DE" sz="5400" dirty="0">
                <a:solidFill>
                  <a:schemeClr val="bg1"/>
                </a:solidFill>
                <a:latin typeface="Ubuntu"/>
                <a:cs typeface="Calibri Light"/>
              </a:rPr>
              <a:t>RPS EXTREME</a:t>
            </a:r>
            <a:endParaRPr lang="de-DE" sz="5400">
              <a:solidFill>
                <a:schemeClr val="bg1"/>
              </a:solidFill>
              <a:latin typeface="Calibri Light" panose="020F0302020204030204"/>
              <a:cs typeface="Calibri Light" panose="020F0302020204030204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3428720" y="4121436"/>
            <a:ext cx="5455592" cy="74651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Ubuntu"/>
                <a:cs typeface="Calibri"/>
              </a:rPr>
              <a:t>By Ruwen Frick, Michel </a:t>
            </a:r>
            <a:r>
              <a:rPr lang="de-DE" sz="1600">
                <a:solidFill>
                  <a:schemeClr val="bg1"/>
                </a:solidFill>
                <a:latin typeface="Ubuntu"/>
                <a:cs typeface="Calibri"/>
              </a:rPr>
              <a:t>Mirsayyah, Leonie Däullary</a:t>
            </a:r>
            <a:endParaRPr lang="de-DE" sz="1600">
              <a:solidFill>
                <a:schemeClr val="bg1"/>
              </a:solidFill>
              <a:latin typeface="Ubuntu"/>
            </a:endParaRPr>
          </a:p>
        </p:txBody>
      </p:sp>
      <p:sp>
        <p:nvSpPr>
          <p:cNvPr id="16" name="Graphic 212">
            <a:extLst>
              <a:ext uri="{FF2B5EF4-FFF2-40B4-BE49-F238E27FC236}">
                <a16:creationId xmlns:a16="http://schemas.microsoft.com/office/drawing/2014/main" id="{4D4C00DC-4DC6-4CD2-9E31-F17E6CEBC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56275" y="975977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8" name="Graphic 212">
            <a:extLst>
              <a:ext uri="{FF2B5EF4-FFF2-40B4-BE49-F238E27FC236}">
                <a16:creationId xmlns:a16="http://schemas.microsoft.com/office/drawing/2014/main" id="{D82AB1B2-7970-42CF-8BF5-567C69E9F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56275" y="975977"/>
            <a:ext cx="413564" cy="41356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grpSp>
        <p:nvGrpSpPr>
          <p:cNvPr id="20" name="Graphic 190">
            <a:extLst>
              <a:ext uri="{FF2B5EF4-FFF2-40B4-BE49-F238E27FC236}">
                <a16:creationId xmlns:a16="http://schemas.microsoft.com/office/drawing/2014/main" id="{66FB5A75-BDE2-4F12-A95B-C48788A76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80947" y="1755501"/>
            <a:ext cx="1598829" cy="531293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C86CBC8-A814-4C0C-A287-7C549693D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AA52F4F-14E6-402F-A196-668B9CA9BC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C10FB9CA-E7FA-462C-B537-F1224ED1AC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19820" y="4236107"/>
            <a:ext cx="510988" cy="510988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8469AE7-A75B-4F37-850B-EF5974ABE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19820" y="4236107"/>
            <a:ext cx="510988" cy="510988"/>
          </a:xfrm>
          <a:prstGeom prst="ellipse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8" name="Graphic 4">
            <a:extLst>
              <a:ext uri="{FF2B5EF4-FFF2-40B4-BE49-F238E27FC236}">
                <a16:creationId xmlns:a16="http://schemas.microsoft.com/office/drawing/2014/main" id="{63301095-70B2-49AA-8DA9-A35629AD62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597506" y="4175798"/>
            <a:ext cx="1861486" cy="1861665"/>
            <a:chOff x="5734053" y="3067000"/>
            <a:chExt cx="724484" cy="724549"/>
          </a:xfrm>
          <a:solidFill>
            <a:schemeClr val="bg1"/>
          </a:solidFill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218E08C-0BEA-45C2-8C09-4141DDDA00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067000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32F6090-14E0-44C6-B9FC-C91047BCD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06700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DB9402B-335C-4892-9E7C-C400E95BE0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7A4371D-4448-409A-93F3-0C92E3EBDC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80149CB-4B8F-4FD1-AC5E-25670C9EA0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2D49A1A-35B0-4620-9D1E-A782A0E97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06700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FF46F08-B1E4-44C1-BD4A-4191D6EAD9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DB16610-3D81-4E5C-850D-5D1245C0DC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126244"/>
              <a:ext cx="14192" cy="14097"/>
            </a:xfrm>
            <a:custGeom>
              <a:avLst/>
              <a:gdLst>
                <a:gd name="connsiteX0" fmla="*/ 14192 w 14192"/>
                <a:gd name="connsiteY0" fmla="*/ 7049 h 14097"/>
                <a:gd name="connsiteX1" fmla="*/ 7144 w 14192"/>
                <a:gd name="connsiteY1" fmla="*/ 14097 h 14097"/>
                <a:gd name="connsiteX2" fmla="*/ 0 w 14192"/>
                <a:gd name="connsiteY2" fmla="*/ 7049 h 14097"/>
                <a:gd name="connsiteX3" fmla="*/ 7049 w 14192"/>
                <a:gd name="connsiteY3" fmla="*/ 0 h 14097"/>
                <a:gd name="connsiteX4" fmla="*/ 14192 w 14192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05501B2-83AC-4299-BE5A-8CA16B408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126242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CF1B90-3B3A-403E-A94F-8B82945D07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6A1CBA9-4AC1-4C42-9429-3FF31DF282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1318D9B-FD39-402A-ADFA-0E6CC789A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33FB08F-B346-47C0-A7CD-1DE53E6C0D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126244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8 w 14097"/>
                <a:gd name="connsiteY1" fmla="*/ 14097 h 14097"/>
                <a:gd name="connsiteX2" fmla="*/ 0 w 14097"/>
                <a:gd name="connsiteY2" fmla="*/ 7049 h 14097"/>
                <a:gd name="connsiteX3" fmla="*/ 7048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93AD6F2-6408-4A8E-9749-CB7388EF3D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126242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15D9D2F-1568-4BE3-A54A-69F52492B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185393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AB547A7-0D80-491F-98B4-C6B7CC4FC4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185393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E2693CD-DAF5-4B26-9A2F-17673BF318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96EEE12-952A-4693-B161-D7071D6010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4228DCC-1611-4BDC-90AA-231F67EB11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A163C3C-D3DF-461F-B6A8-90C7C227D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185393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D021D29-2980-41C3-AB83-DA93C105BC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18539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C09C1FA-1A9D-49A7-9D73-8B777140A3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244637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0B8D8CD4-7B9B-48A5-BC59-0CB859354F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244635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24D0A27-A8B0-4020-9399-24127726E6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68E8EBA-9F8C-4650-B9BE-38A0A56BCF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A460BB3-2605-4AA2-AE1D-B9FB61EBF2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E2E38EE-DBBE-4CC1-9498-E7193E1B28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24463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F191D5C-7D2A-4408-A8F2-389D2360F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24463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8F7193B-B379-4921-9F17-1841D50611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303786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4C5E53C-6003-4F74-B1CA-C7EA1E4993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30378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B97B2B1-1CF5-46A5-940D-AB8F57F5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0783F4F1-D8CE-4453-B79B-AD976E272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6A7A4C9-F24F-4F00-A2FA-29E788A091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B694A32-59D6-46E3-8CE4-E4C485C2CB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30378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83EBB4C-28FF-41C6-90D6-5F30FC0868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0707659D-8AE9-49B5-AB29-ECC099F49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363031"/>
              <a:ext cx="14192" cy="14097"/>
            </a:xfrm>
            <a:custGeom>
              <a:avLst/>
              <a:gdLst>
                <a:gd name="connsiteX0" fmla="*/ 14192 w 14192"/>
                <a:gd name="connsiteY0" fmla="*/ 7048 h 14097"/>
                <a:gd name="connsiteX1" fmla="*/ 7144 w 14192"/>
                <a:gd name="connsiteY1" fmla="*/ 14097 h 14097"/>
                <a:gd name="connsiteX2" fmla="*/ 0 w 14192"/>
                <a:gd name="connsiteY2" fmla="*/ 7048 h 14097"/>
                <a:gd name="connsiteX3" fmla="*/ 7049 w 14192"/>
                <a:gd name="connsiteY3" fmla="*/ 0 h 14097"/>
                <a:gd name="connsiteX4" fmla="*/ 14192 w 14192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7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C987ECC-9573-46EA-9C4A-7C3CAE3938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363029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4DAF6708-18C2-4082-B024-6CEA32AE01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2CBB5AE-39E2-4D9B-A834-64D31B0032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592DE98-77BF-4E8E-AEB4-1934207BAE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5AF5D9A0-BA94-4D2B-8479-26C55355B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363031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8 w 14097"/>
                <a:gd name="connsiteY1" fmla="*/ 14097 h 14097"/>
                <a:gd name="connsiteX2" fmla="*/ 0 w 14097"/>
                <a:gd name="connsiteY2" fmla="*/ 7048 h 14097"/>
                <a:gd name="connsiteX3" fmla="*/ 7048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CAA6A8E-7ACF-4EF7-AAD6-734A009DCF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363029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3DD3695-F212-4BAD-BBB3-EC1F62474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422181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B1B3ECB-7594-4C5C-B62B-E686C0A89E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4221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EE54C3C-D9E5-4782-B8F6-058EB2D63E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AE78EEE-DC43-44E1-AB47-ACB80F94B1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47D67EF-1141-4582-866E-FE02FB2360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9ECC931-60A1-4628-A34B-4B68DA3CC2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4221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A587D2BE-3417-44AE-BEEF-57F88CECB4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FCEB2ED3-A08D-4286-B75D-893289F3F3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06700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6953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7C7DB7BB-8173-4377-85B0-032B7BDAB6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93EF69B4-3F48-4509-8BF8-926E23BC1D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9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1A86650-1EF5-46E3-885D-96985105A8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7EBBDE2-BD90-481F-A671-34E2186FB0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6953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048" y="0"/>
                    <a:pt x="6953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87DAF1CB-838D-4C5C-8FB7-76BF677FE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067000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64573DA8-D2F3-4644-AC79-83843615C4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126241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41AB53B8-0D5C-44BD-A2A9-ABBF659E1F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12624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9B7FA60-B453-4877-8D47-CA1209DF9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12624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A6D2414-BCCC-40E8-B990-47642EFE96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126241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B0F37C2B-B7E6-420D-AD39-3AE4A2FBE9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12624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F6417E45-D7FC-40B8-AD49-941B28D18C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126242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A8D1963-0C59-476C-AAFA-A7AF4FF50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18539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BE777A9-EC29-46FC-AD21-AC7FD89B13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C63BA1CE-93FB-42C7-8381-765E500232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F30F275-ADC8-4FD1-8B4B-673B37517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DB20529C-F2DD-4607-8DEE-19A932968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18539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B8029A9A-DFF9-49CE-8CEE-95A6695F39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185391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6822C2EC-B05D-4CE6-9D59-164769D0ED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244634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3A0760F-F576-4A97-94AF-8BBE590844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CA76721C-646A-4910-AD1A-BE6B67767C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065D4766-CAEC-4074-A9E2-6110A1238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F1A0AC6-319D-49D8-A4FB-17A70E8E8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24463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79502B48-2B92-45BF-B9AC-1102B38078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24463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6363AFA7-321F-431C-B2FD-ADCB4D24B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303786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3EDDE1B-7379-4973-8CFD-F3C737104D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1F20B58A-2DB8-46B2-9E93-9C8C817DCD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5A3EF12-3DA1-4505-A44B-1B96348873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B08812B-9264-47E7-8EC8-1233869F6B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3037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2A29F226-A243-410B-BEE4-EBA9DD76F8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30378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DF57348-F837-475C-A7AA-3C7210041E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363028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E41B89A-9A45-4947-ADB0-940040049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36302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6C1F1525-32BC-46E1-84E6-C2BB88730B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36302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C73A8972-BA44-40C6-B045-83E78C4D4A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363028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C196E956-03D1-4F79-826A-A2F5E3DEF1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363027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ADA7B07B-EAC8-4FA5-B14F-3ABF8BA7A2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363029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93C28672-FF9E-4FE0-AC47-2FDD26CD75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87" y="3422179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E347BAB3-EA9C-4ADD-AE5E-28F2E3C538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38" y="34221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21920C4-EE31-4F03-A0D5-A280D3F4B1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83" y="34221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6EBB3D05-4C78-4F10-8D03-8909DBCFB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33" y="342217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FC65F531-84E4-463F-8791-EB6EDFA63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79" y="342218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A63BB6A3-D482-43F2-9F5F-20E163CC44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9" y="34221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ABDCCD34-EB5D-4194-8A28-1424E98AE4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481330"/>
              <a:ext cx="14192" cy="14096"/>
            </a:xfrm>
            <a:custGeom>
              <a:avLst/>
              <a:gdLst>
                <a:gd name="connsiteX0" fmla="*/ 14192 w 14192"/>
                <a:gd name="connsiteY0" fmla="*/ 7049 h 14096"/>
                <a:gd name="connsiteX1" fmla="*/ 7144 w 14192"/>
                <a:gd name="connsiteY1" fmla="*/ 14097 h 14096"/>
                <a:gd name="connsiteX2" fmla="*/ 0 w 14192"/>
                <a:gd name="connsiteY2" fmla="*/ 7049 h 14096"/>
                <a:gd name="connsiteX3" fmla="*/ 7049 w 14192"/>
                <a:gd name="connsiteY3" fmla="*/ 0 h 14096"/>
                <a:gd name="connsiteX4" fmla="*/ 14192 w 14192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9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1049"/>
                    <a:pt x="0" y="7049"/>
                  </a:cubicBezTo>
                  <a:cubicBezTo>
                    <a:pt x="0" y="3048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058544E-163D-4FFF-9A69-0B3A3F2D66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48133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11041486-0577-4F0E-8DD5-5E20E26729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1D11099-C84E-43AC-9F20-92460E1708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598FB87-8AFF-4C56-9E2C-776F4641E9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7701E761-16DE-4350-9718-DD81B37FB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481330"/>
              <a:ext cx="14097" cy="14097"/>
            </a:xfrm>
            <a:custGeom>
              <a:avLst/>
              <a:gdLst>
                <a:gd name="connsiteX0" fmla="*/ 14097 w 14097"/>
                <a:gd name="connsiteY0" fmla="*/ 7049 h 14097"/>
                <a:gd name="connsiteX1" fmla="*/ 7049 w 14097"/>
                <a:gd name="connsiteY1" fmla="*/ 14097 h 14097"/>
                <a:gd name="connsiteX2" fmla="*/ 0 w 14097"/>
                <a:gd name="connsiteY2" fmla="*/ 7049 h 14097"/>
                <a:gd name="connsiteX3" fmla="*/ 7049 w 14097"/>
                <a:gd name="connsiteY3" fmla="*/ 0 h 14097"/>
                <a:gd name="connsiteX4" fmla="*/ 14097 w 14097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52E747F-E415-4348-A11A-4CABCB64B5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C6472F13-E6DE-4469-9563-F478261B6E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54057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5C72FE15-910B-4622-A14C-AFA2DFCC02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540575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BAB8F759-DEFA-4D35-B76E-6D3034FB7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A1BBCEBD-DCE2-4354-B878-49ABEC367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2CBB3A18-0021-403F-8E24-8805829B42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8FDF7AAC-1EC6-4409-90AB-DBB984883D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2" y="3540575"/>
              <a:ext cx="14097" cy="14097"/>
            </a:xfrm>
            <a:custGeom>
              <a:avLst/>
              <a:gdLst>
                <a:gd name="connsiteX0" fmla="*/ 14097 w 14097"/>
                <a:gd name="connsiteY0" fmla="*/ 7048 h 14097"/>
                <a:gd name="connsiteX1" fmla="*/ 7049 w 14097"/>
                <a:gd name="connsiteY1" fmla="*/ 14097 h 14097"/>
                <a:gd name="connsiteX2" fmla="*/ 0 w 14097"/>
                <a:gd name="connsiteY2" fmla="*/ 7048 h 14097"/>
                <a:gd name="connsiteX3" fmla="*/ 7049 w 14097"/>
                <a:gd name="connsiteY3" fmla="*/ 0 h 14097"/>
                <a:gd name="connsiteX4" fmla="*/ 14097 w 14097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B9999E8-7D25-4049-8328-685B556DC6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54057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E77FC8A9-DEAE-424D-B460-12E0F3268D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599725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54F9C69A-0DCF-444A-B970-32B4120483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5997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8BD94DDA-54FF-48EE-9DAC-C0EA6F91D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E18A6989-0132-4CB7-BB68-EEBC4E0806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1357332-D19F-4C2B-B474-21D5539B90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295C7590-8B80-428C-95A9-638B265425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599725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CA0E8A31-7520-4726-9D96-43BA87407E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59972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9407EEE0-5D8E-4CCC-A91B-0CB523227C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3" y="3658968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3799DFCC-868B-4257-B530-8E8D616CC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299" y="365896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F7F5EEB5-FE82-45A8-97C4-88460ABAFB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49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CD76E4C7-EB07-499D-9BC3-FF39C8B61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5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86EFDF8D-E5F7-4EB8-B8DA-3CC7E21D88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5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2CA6506B-EACA-4FB2-81AB-E028F44786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0" y="365896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93E4771-2787-4901-93D8-7E90F3F479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65896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0EA31773-15F1-4605-8787-6891ABB21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5" y="3718118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1302C213-2CD5-4168-9534-111E6E81A8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0" y="371811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B9B36C24-2336-41FD-BAC4-6CD69DFD55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0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CA3AFAFE-D376-4A7B-928B-833531472D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696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7C685A00-A4F7-4250-BAAA-70978DADE4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46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E52682F3-EDD5-4BDC-BB19-A4540873A8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091" y="371811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8 w 14097"/>
                <a:gd name="connsiteY1" fmla="*/ 14097 h 14096"/>
                <a:gd name="connsiteX2" fmla="*/ 0 w 14097"/>
                <a:gd name="connsiteY2" fmla="*/ 7048 h 14096"/>
                <a:gd name="connsiteX3" fmla="*/ 7048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2C5E1880-CFBA-4547-9C23-6D2C433048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42" y="371811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439AAF4F-2AAD-4A02-A7FA-FE28D5286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34057" y="3777362"/>
              <a:ext cx="14192" cy="14096"/>
            </a:xfrm>
            <a:custGeom>
              <a:avLst/>
              <a:gdLst>
                <a:gd name="connsiteX0" fmla="*/ 14192 w 14192"/>
                <a:gd name="connsiteY0" fmla="*/ 7048 h 14096"/>
                <a:gd name="connsiteX1" fmla="*/ 7144 w 14192"/>
                <a:gd name="connsiteY1" fmla="*/ 14097 h 14096"/>
                <a:gd name="connsiteX2" fmla="*/ 0 w 14192"/>
                <a:gd name="connsiteY2" fmla="*/ 7048 h 14096"/>
                <a:gd name="connsiteX3" fmla="*/ 7049 w 14192"/>
                <a:gd name="connsiteY3" fmla="*/ 0 h 14096"/>
                <a:gd name="connsiteX4" fmla="*/ 14192 w 14192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2" h="14096">
                  <a:moveTo>
                    <a:pt x="14192" y="7048"/>
                  </a:moveTo>
                  <a:cubicBezTo>
                    <a:pt x="14192" y="10954"/>
                    <a:pt x="11049" y="14097"/>
                    <a:pt x="7144" y="14097"/>
                  </a:cubicBezTo>
                  <a:cubicBezTo>
                    <a:pt x="3239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192" y="3143"/>
                    <a:pt x="14192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05614144-9309-41ED-8E05-839A6EEFF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93301" y="377736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24324D6F-A81D-45F2-BA36-C53F1AB0C6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52453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B00668D-07BC-47CF-9D1E-F94EC7C56F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11701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BCF78A89-29F2-4973-8463-DF3C57EFB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70854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F5BCB645-FB02-40FC-99A4-06CA3F1B2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30102" y="3777362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9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9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F6115A3A-2FBE-4633-A426-37D05BC071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89250" y="377736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AEFD8D2F-B95A-4C0A-AE85-53171B29F5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481330"/>
              <a:ext cx="14097" cy="14096"/>
            </a:xfrm>
            <a:custGeom>
              <a:avLst/>
              <a:gdLst>
                <a:gd name="connsiteX0" fmla="*/ 14097 w 14097"/>
                <a:gd name="connsiteY0" fmla="*/ 7049 h 14096"/>
                <a:gd name="connsiteX1" fmla="*/ 7049 w 14097"/>
                <a:gd name="connsiteY1" fmla="*/ 14097 h 14096"/>
                <a:gd name="connsiteX2" fmla="*/ 0 w 14097"/>
                <a:gd name="connsiteY2" fmla="*/ 7049 h 14096"/>
                <a:gd name="connsiteX3" fmla="*/ 7049 w 14097"/>
                <a:gd name="connsiteY3" fmla="*/ 0 h 14096"/>
                <a:gd name="connsiteX4" fmla="*/ 14097 w 14097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4DD4F397-1F35-4E06-8EC1-8F58C51912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B031E5E0-C77D-49F7-ADF2-258D23052D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9 w 14096"/>
                <a:gd name="connsiteY1" fmla="*/ 14097 h 14096"/>
                <a:gd name="connsiteX2" fmla="*/ 0 w 14096"/>
                <a:gd name="connsiteY2" fmla="*/ 7049 h 14096"/>
                <a:gd name="connsiteX3" fmla="*/ 7049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F044DE9-FE64-4C30-8191-7E1547880C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B18BCEB-85ED-4077-ACB7-FEB2F64432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481330"/>
              <a:ext cx="14096" cy="14096"/>
            </a:xfrm>
            <a:custGeom>
              <a:avLst/>
              <a:gdLst>
                <a:gd name="connsiteX0" fmla="*/ 14097 w 14096"/>
                <a:gd name="connsiteY0" fmla="*/ 7049 h 14096"/>
                <a:gd name="connsiteX1" fmla="*/ 7048 w 14096"/>
                <a:gd name="connsiteY1" fmla="*/ 14097 h 14096"/>
                <a:gd name="connsiteX2" fmla="*/ 0 w 14096"/>
                <a:gd name="connsiteY2" fmla="*/ 7049 h 14096"/>
                <a:gd name="connsiteX3" fmla="*/ 7048 w 14096"/>
                <a:gd name="connsiteY3" fmla="*/ 0 h 14096"/>
                <a:gd name="connsiteX4" fmla="*/ 14097 w 14096"/>
                <a:gd name="connsiteY4" fmla="*/ 7049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9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9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00C0927E-2CCF-4F8E-8A54-22B8A93C97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37" y="3481329"/>
              <a:ext cx="14096" cy="14097"/>
            </a:xfrm>
            <a:custGeom>
              <a:avLst/>
              <a:gdLst>
                <a:gd name="connsiteX0" fmla="*/ 14097 w 14096"/>
                <a:gd name="connsiteY0" fmla="*/ 7049 h 14097"/>
                <a:gd name="connsiteX1" fmla="*/ 7048 w 14096"/>
                <a:gd name="connsiteY1" fmla="*/ 14097 h 14097"/>
                <a:gd name="connsiteX2" fmla="*/ 0 w 14096"/>
                <a:gd name="connsiteY2" fmla="*/ 7049 h 14097"/>
                <a:gd name="connsiteX3" fmla="*/ 7048 w 14096"/>
                <a:gd name="connsiteY3" fmla="*/ 0 h 14097"/>
                <a:gd name="connsiteX4" fmla="*/ 14097 w 14096"/>
                <a:gd name="connsiteY4" fmla="*/ 7049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9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9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D0C3350E-04F5-4FED-9991-4DD964E099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540578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F43D0338-A6C9-4866-8D0C-072664518E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5405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0EA171B-27E2-4100-9D5F-123CF6E7F9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54058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2FD540C-F3DF-40F5-B2BE-BBD113EF4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54058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57768D93-FAD4-4236-969B-B8EE8E88F3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540586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F5E0490-21C2-4EF6-950D-38814F32C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37" y="3540588"/>
              <a:ext cx="14096" cy="14097"/>
            </a:xfrm>
            <a:custGeom>
              <a:avLst/>
              <a:gdLst>
                <a:gd name="connsiteX0" fmla="*/ 14097 w 14096"/>
                <a:gd name="connsiteY0" fmla="*/ 7048 h 14097"/>
                <a:gd name="connsiteX1" fmla="*/ 7048 w 14096"/>
                <a:gd name="connsiteY1" fmla="*/ 14097 h 14097"/>
                <a:gd name="connsiteX2" fmla="*/ 0 w 14096"/>
                <a:gd name="connsiteY2" fmla="*/ 7048 h 14097"/>
                <a:gd name="connsiteX3" fmla="*/ 7048 w 14096"/>
                <a:gd name="connsiteY3" fmla="*/ 0 h 14097"/>
                <a:gd name="connsiteX4" fmla="*/ 14097 w 14096"/>
                <a:gd name="connsiteY4" fmla="*/ 7048 h 14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7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8E981C9B-710F-4034-AE82-28B1B07245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599737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C62C2CC-DBAE-4877-8F55-02FE00AE81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D8F57D8B-1988-441F-9DAE-A525DA5E9D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6715F028-3A13-4D5F-86C4-74C0AD81D6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C6C9B50-47B3-44E7-B897-43D010A18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599735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F3F602F0-702E-4D5F-A4FC-0E602C02B9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37" y="3599737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9F379870-B34C-4DFC-9F0A-BDAB8C89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658981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641092AC-FED1-4D1D-B57C-0AC883CA95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46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EA8A0B5E-5BB1-46AF-AC31-7D3756F354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1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1C519384-2192-432B-B768-64B4BC2DA9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2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13C77A9D-44F0-4289-A611-D8AF813570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88" y="3658981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0A54AEDC-E418-4E02-A713-6CE30C0CD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41" y="3658979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4FECFE3-9F31-47B0-B17F-CF2A1CEE85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9" y="3718130"/>
              <a:ext cx="14097" cy="14096"/>
            </a:xfrm>
            <a:custGeom>
              <a:avLst/>
              <a:gdLst>
                <a:gd name="connsiteX0" fmla="*/ 14097 w 14097"/>
                <a:gd name="connsiteY0" fmla="*/ 7048 h 14096"/>
                <a:gd name="connsiteX1" fmla="*/ 7049 w 14097"/>
                <a:gd name="connsiteY1" fmla="*/ 14097 h 14096"/>
                <a:gd name="connsiteX2" fmla="*/ 0 w 14097"/>
                <a:gd name="connsiteY2" fmla="*/ 7048 h 14096"/>
                <a:gd name="connsiteX3" fmla="*/ 7049 w 14097"/>
                <a:gd name="connsiteY3" fmla="*/ 0 h 14096"/>
                <a:gd name="connsiteX4" fmla="*/ 14097 w 14097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68167DF4-8B16-419B-B7BA-2FD5FF6CC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50" y="37181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A543D24F-44C0-4DDF-A30E-8C8407548F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5" y="37181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9 w 14096"/>
                <a:gd name="connsiteY1" fmla="*/ 14097 h 14096"/>
                <a:gd name="connsiteX2" fmla="*/ 0 w 14096"/>
                <a:gd name="connsiteY2" fmla="*/ 7048 h 14096"/>
                <a:gd name="connsiteX3" fmla="*/ 7049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9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9" y="0"/>
                  </a:cubicBezTo>
                  <a:cubicBezTo>
                    <a:pt x="10859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63DEAE3C-3931-41EE-B4A1-F9385602BE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45" y="3718130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B11945CD-32F6-4C09-82AF-5510512312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292" y="3718128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858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9109F44F-512F-4792-AED2-ECA80DDE16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40" y="3718133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54"/>
                    <a:pt x="10954" y="14097"/>
                    <a:pt x="7048" y="14097"/>
                  </a:cubicBezTo>
                  <a:cubicBezTo>
                    <a:pt x="3143" y="14097"/>
                    <a:pt x="0" y="10954"/>
                    <a:pt x="0" y="7048"/>
                  </a:cubicBezTo>
                  <a:cubicBezTo>
                    <a:pt x="0" y="3143"/>
                    <a:pt x="3143" y="0"/>
                    <a:pt x="7048" y="0"/>
                  </a:cubicBezTo>
                  <a:cubicBezTo>
                    <a:pt x="10954" y="0"/>
                    <a:pt x="14097" y="3143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29B9E19B-BC56-46F2-BFFF-1688CEA55A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48495" y="3777375"/>
              <a:ext cx="14097" cy="14099"/>
            </a:xfrm>
            <a:custGeom>
              <a:avLst/>
              <a:gdLst>
                <a:gd name="connsiteX0" fmla="*/ 14097 w 14097"/>
                <a:gd name="connsiteY0" fmla="*/ 7051 h 14099"/>
                <a:gd name="connsiteX1" fmla="*/ 7049 w 14097"/>
                <a:gd name="connsiteY1" fmla="*/ 14099 h 14099"/>
                <a:gd name="connsiteX2" fmla="*/ 0 w 14097"/>
                <a:gd name="connsiteY2" fmla="*/ 7051 h 14099"/>
                <a:gd name="connsiteX3" fmla="*/ 7049 w 14097"/>
                <a:gd name="connsiteY3" fmla="*/ 2 h 14099"/>
                <a:gd name="connsiteX4" fmla="*/ 14097 w 14097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7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F573BDDE-4AED-43FB-B8D1-B5F3708931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07650" y="377737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EFFDA684-6DFF-4629-830E-6F2ACAB8C3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266896" y="3777375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9 w 14096"/>
                <a:gd name="connsiteY1" fmla="*/ 14099 h 14099"/>
                <a:gd name="connsiteX2" fmla="*/ 0 w 14096"/>
                <a:gd name="connsiteY2" fmla="*/ 7051 h 14099"/>
                <a:gd name="connsiteX3" fmla="*/ 7049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9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9" y="2"/>
                  </a:cubicBezTo>
                  <a:cubicBezTo>
                    <a:pt x="10859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92E23250-6349-4726-AF61-08A57B3A2E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6055" y="3777354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954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8536AAE6-5497-4B0A-9C9F-4EAA1BB322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85314" y="3777450"/>
              <a:ext cx="14096" cy="14099"/>
            </a:xfrm>
            <a:custGeom>
              <a:avLst/>
              <a:gdLst>
                <a:gd name="connsiteX0" fmla="*/ 14097 w 14096"/>
                <a:gd name="connsiteY0" fmla="*/ 7051 h 14099"/>
                <a:gd name="connsiteX1" fmla="*/ 7048 w 14096"/>
                <a:gd name="connsiteY1" fmla="*/ 14099 h 14099"/>
                <a:gd name="connsiteX2" fmla="*/ 0 w 14096"/>
                <a:gd name="connsiteY2" fmla="*/ 7051 h 14099"/>
                <a:gd name="connsiteX3" fmla="*/ 7048 w 14096"/>
                <a:gd name="connsiteY3" fmla="*/ 2 h 14099"/>
                <a:gd name="connsiteX4" fmla="*/ 14097 w 14096"/>
                <a:gd name="connsiteY4" fmla="*/ 7051 h 1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9">
                  <a:moveTo>
                    <a:pt x="14097" y="7051"/>
                  </a:moveTo>
                  <a:cubicBezTo>
                    <a:pt x="14097" y="10956"/>
                    <a:pt x="10954" y="14099"/>
                    <a:pt x="7048" y="14099"/>
                  </a:cubicBezTo>
                  <a:cubicBezTo>
                    <a:pt x="3143" y="14099"/>
                    <a:pt x="0" y="10956"/>
                    <a:pt x="0" y="7051"/>
                  </a:cubicBezTo>
                  <a:cubicBezTo>
                    <a:pt x="0" y="3145"/>
                    <a:pt x="3143" y="2"/>
                    <a:pt x="7048" y="2"/>
                  </a:cubicBezTo>
                  <a:cubicBezTo>
                    <a:pt x="10858" y="-93"/>
                    <a:pt x="14097" y="3145"/>
                    <a:pt x="14097" y="7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52B72898-B9DE-4574-BB20-0C317954D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44424" y="3777424"/>
              <a:ext cx="14096" cy="14096"/>
            </a:xfrm>
            <a:custGeom>
              <a:avLst/>
              <a:gdLst>
                <a:gd name="connsiteX0" fmla="*/ 14097 w 14096"/>
                <a:gd name="connsiteY0" fmla="*/ 7048 h 14096"/>
                <a:gd name="connsiteX1" fmla="*/ 7048 w 14096"/>
                <a:gd name="connsiteY1" fmla="*/ 14097 h 14096"/>
                <a:gd name="connsiteX2" fmla="*/ 0 w 14096"/>
                <a:gd name="connsiteY2" fmla="*/ 7048 h 14096"/>
                <a:gd name="connsiteX3" fmla="*/ 7048 w 14096"/>
                <a:gd name="connsiteY3" fmla="*/ 0 h 14096"/>
                <a:gd name="connsiteX4" fmla="*/ 14097 w 14096"/>
                <a:gd name="connsiteY4" fmla="*/ 7048 h 1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6" h="14096">
                  <a:moveTo>
                    <a:pt x="14097" y="7048"/>
                  </a:moveTo>
                  <a:cubicBezTo>
                    <a:pt x="14097" y="10941"/>
                    <a:pt x="10941" y="14097"/>
                    <a:pt x="7048" y="14097"/>
                  </a:cubicBezTo>
                  <a:cubicBezTo>
                    <a:pt x="3156" y="14097"/>
                    <a:pt x="0" y="10941"/>
                    <a:pt x="0" y="7048"/>
                  </a:cubicBezTo>
                  <a:cubicBezTo>
                    <a:pt x="0" y="3156"/>
                    <a:pt x="3156" y="0"/>
                    <a:pt x="7048" y="0"/>
                  </a:cubicBezTo>
                  <a:cubicBezTo>
                    <a:pt x="10941" y="0"/>
                    <a:pt x="14097" y="3156"/>
                    <a:pt x="14097" y="70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4" name="Picture 4">
            <a:extLst>
              <a:ext uri="{FF2B5EF4-FFF2-40B4-BE49-F238E27FC236}">
                <a16:creationId xmlns:a16="http://schemas.microsoft.com/office/drawing/2014/main" id="{8AEC2661-CE59-45EE-81AA-5B409AD319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400" y="897589"/>
            <a:ext cx="2743200" cy="2236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49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42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FC5459-8702-40DD-869D-6A4FD51A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8604" y="489098"/>
            <a:ext cx="3943436" cy="17855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Motivation und </a:t>
            </a:r>
            <a:r>
              <a:rPr lang="en-US" dirty="0" err="1">
                <a:solidFill>
                  <a:schemeClr val="bg1"/>
                </a:solidFill>
              </a:rPr>
              <a:t>Geschichte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5" name="Graphic 38">
            <a:extLst>
              <a:ext uri="{FF2B5EF4-FFF2-40B4-BE49-F238E27FC236}">
                <a16:creationId xmlns:a16="http://schemas.microsoft.com/office/drawing/2014/main" id="{1E8369D0-2C3B-4E27-AC6C-A246AC28CD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36918" y="3541604"/>
            <a:ext cx="1910252" cy="709660"/>
            <a:chOff x="2267504" y="2540250"/>
            <a:chExt cx="1990951" cy="739640"/>
          </a:xfrm>
          <a:solidFill>
            <a:schemeClr val="bg1"/>
          </a:solidFill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3D5586F-4573-4C57-9793-1EBFDC8963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54025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5835 h 286230"/>
                <a:gd name="connsiteX8" fmla="*/ 255835 w 1990951"/>
                <a:gd name="connsiteY8" fmla="*/ 0 h 286230"/>
                <a:gd name="connsiteX9" fmla="*/ 504071 w 1990951"/>
                <a:gd name="connsiteY9" fmla="*/ 245703 h 286230"/>
                <a:gd name="connsiteX10" fmla="*/ 749773 w 1990951"/>
                <a:gd name="connsiteY10" fmla="*/ 0 h 286230"/>
                <a:gd name="connsiteX11" fmla="*/ 995476 w 1990951"/>
                <a:gd name="connsiteY11" fmla="*/ 245703 h 286230"/>
                <a:gd name="connsiteX12" fmla="*/ 1243712 w 1990951"/>
                <a:gd name="connsiteY12" fmla="*/ 0 h 286230"/>
                <a:gd name="connsiteX13" fmla="*/ 1489414 w 1990951"/>
                <a:gd name="connsiteY13" fmla="*/ 245703 h 286230"/>
                <a:gd name="connsiteX14" fmla="*/ 1735117 w 1990951"/>
                <a:gd name="connsiteY14" fmla="*/ 0 h 286230"/>
                <a:gd name="connsiteX15" fmla="*/ 1990952 w 1990951"/>
                <a:gd name="connsiteY15" fmla="*/ 255835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5835"/>
                  </a:lnTo>
                  <a:lnTo>
                    <a:pt x="255835" y="0"/>
                  </a:lnTo>
                  <a:lnTo>
                    <a:pt x="504071" y="245703"/>
                  </a:lnTo>
                  <a:lnTo>
                    <a:pt x="749773" y="0"/>
                  </a:lnTo>
                  <a:lnTo>
                    <a:pt x="995476" y="245703"/>
                  </a:lnTo>
                  <a:lnTo>
                    <a:pt x="1243712" y="0"/>
                  </a:lnTo>
                  <a:lnTo>
                    <a:pt x="1489414" y="245703"/>
                  </a:lnTo>
                  <a:lnTo>
                    <a:pt x="1735117" y="0"/>
                  </a:lnTo>
                  <a:lnTo>
                    <a:pt x="1990952" y="255835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5EED35EF-93A0-4921-941C-ECC67AE2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267504" y="2993660"/>
              <a:ext cx="1990951" cy="286230"/>
            </a:xfrm>
            <a:custGeom>
              <a:avLst/>
              <a:gdLst>
                <a:gd name="connsiteX0" fmla="*/ 1489414 w 1990951"/>
                <a:gd name="connsiteY0" fmla="*/ 286231 h 286230"/>
                <a:gd name="connsiteX1" fmla="*/ 1243712 w 1990951"/>
                <a:gd name="connsiteY1" fmla="*/ 40528 h 286230"/>
                <a:gd name="connsiteX2" fmla="*/ 995476 w 1990951"/>
                <a:gd name="connsiteY2" fmla="*/ 286231 h 286230"/>
                <a:gd name="connsiteX3" fmla="*/ 749773 w 1990951"/>
                <a:gd name="connsiteY3" fmla="*/ 40528 h 286230"/>
                <a:gd name="connsiteX4" fmla="*/ 504071 w 1990951"/>
                <a:gd name="connsiteY4" fmla="*/ 286231 h 286230"/>
                <a:gd name="connsiteX5" fmla="*/ 255835 w 1990951"/>
                <a:gd name="connsiteY5" fmla="*/ 40528 h 286230"/>
                <a:gd name="connsiteX6" fmla="*/ 20264 w 1990951"/>
                <a:gd name="connsiteY6" fmla="*/ 276099 h 286230"/>
                <a:gd name="connsiteX7" fmla="*/ 0 w 1990951"/>
                <a:gd name="connsiteY7" fmla="*/ 258368 h 286230"/>
                <a:gd name="connsiteX8" fmla="*/ 255835 w 1990951"/>
                <a:gd name="connsiteY8" fmla="*/ 0 h 286230"/>
                <a:gd name="connsiteX9" fmla="*/ 504071 w 1990951"/>
                <a:gd name="connsiteY9" fmla="*/ 248236 h 286230"/>
                <a:gd name="connsiteX10" fmla="*/ 749773 w 1990951"/>
                <a:gd name="connsiteY10" fmla="*/ 0 h 286230"/>
                <a:gd name="connsiteX11" fmla="*/ 995476 w 1990951"/>
                <a:gd name="connsiteY11" fmla="*/ 248236 h 286230"/>
                <a:gd name="connsiteX12" fmla="*/ 1243712 w 1990951"/>
                <a:gd name="connsiteY12" fmla="*/ 0 h 286230"/>
                <a:gd name="connsiteX13" fmla="*/ 1489414 w 1990951"/>
                <a:gd name="connsiteY13" fmla="*/ 248236 h 286230"/>
                <a:gd name="connsiteX14" fmla="*/ 1735117 w 1990951"/>
                <a:gd name="connsiteY14" fmla="*/ 0 h 286230"/>
                <a:gd name="connsiteX15" fmla="*/ 1990952 w 1990951"/>
                <a:gd name="connsiteY15" fmla="*/ 258368 h 286230"/>
                <a:gd name="connsiteX16" fmla="*/ 1973221 w 1990951"/>
                <a:gd name="connsiteY16" fmla="*/ 276099 h 286230"/>
                <a:gd name="connsiteX17" fmla="*/ 1735117 w 1990951"/>
                <a:gd name="connsiteY17" fmla="*/ 40528 h 286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90951" h="286230">
                  <a:moveTo>
                    <a:pt x="1489414" y="286231"/>
                  </a:moveTo>
                  <a:lnTo>
                    <a:pt x="1243712" y="40528"/>
                  </a:lnTo>
                  <a:lnTo>
                    <a:pt x="995476" y="286231"/>
                  </a:lnTo>
                  <a:lnTo>
                    <a:pt x="749773" y="40528"/>
                  </a:lnTo>
                  <a:lnTo>
                    <a:pt x="504071" y="286231"/>
                  </a:lnTo>
                  <a:lnTo>
                    <a:pt x="255835" y="40528"/>
                  </a:lnTo>
                  <a:lnTo>
                    <a:pt x="20264" y="276099"/>
                  </a:lnTo>
                  <a:lnTo>
                    <a:pt x="0" y="258368"/>
                  </a:lnTo>
                  <a:lnTo>
                    <a:pt x="255835" y="0"/>
                  </a:lnTo>
                  <a:lnTo>
                    <a:pt x="504071" y="248236"/>
                  </a:lnTo>
                  <a:lnTo>
                    <a:pt x="749773" y="0"/>
                  </a:lnTo>
                  <a:lnTo>
                    <a:pt x="995476" y="248236"/>
                  </a:lnTo>
                  <a:lnTo>
                    <a:pt x="1243712" y="0"/>
                  </a:lnTo>
                  <a:lnTo>
                    <a:pt x="1489414" y="248236"/>
                  </a:lnTo>
                  <a:lnTo>
                    <a:pt x="1735117" y="0"/>
                  </a:lnTo>
                  <a:lnTo>
                    <a:pt x="1990952" y="258368"/>
                  </a:lnTo>
                  <a:lnTo>
                    <a:pt x="1973221" y="276099"/>
                  </a:lnTo>
                  <a:lnTo>
                    <a:pt x="1735117" y="40528"/>
                  </a:lnTo>
                  <a:close/>
                </a:path>
              </a:pathLst>
            </a:custGeom>
            <a:grpFill/>
            <a:ln w="25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AA00FF9-F332-4058-9F6B-65E41C7932E4}"/>
              </a:ext>
            </a:extLst>
          </p:cNvPr>
          <p:cNvGrpSpPr/>
          <p:nvPr/>
        </p:nvGrpSpPr>
        <p:grpSpPr>
          <a:xfrm>
            <a:off x="4112296" y="489097"/>
            <a:ext cx="3217333" cy="2731381"/>
            <a:chOff x="4079639" y="489098"/>
            <a:chExt cx="3217333" cy="2731381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EBBF5E52-AC23-49AB-A500-A710BE50CFC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79639" y="489098"/>
              <a:ext cx="3217333" cy="2731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Docker im Hinblick auf DevOps - Trend Report">
              <a:extLst>
                <a:ext uri="{FF2B5EF4-FFF2-40B4-BE49-F238E27FC236}">
                  <a16:creationId xmlns:a16="http://schemas.microsoft.com/office/drawing/2014/main" id="{9B3BA280-2C91-4956-BD4F-EE6C4E0A66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35089" y="2274622"/>
              <a:ext cx="488921" cy="404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9" name="Graphic 212">
            <a:extLst>
              <a:ext uri="{FF2B5EF4-FFF2-40B4-BE49-F238E27FC236}">
                <a16:creationId xmlns:a16="http://schemas.microsoft.com/office/drawing/2014/main" id="{E7C065BD-BDC2-4800-908F-25C30F042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6803" y="4091012"/>
            <a:ext cx="869294" cy="86929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51" name="Graphic 212">
            <a:extLst>
              <a:ext uri="{FF2B5EF4-FFF2-40B4-BE49-F238E27FC236}">
                <a16:creationId xmlns:a16="http://schemas.microsoft.com/office/drawing/2014/main" id="{612A1BC7-2F25-41BC-A0DC-8680CE996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6803" y="4091012"/>
            <a:ext cx="869294" cy="869294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2E764B-E50D-440C-B5E8-CF80CB16A7F4}"/>
              </a:ext>
            </a:extLst>
          </p:cNvPr>
          <p:cNvSpPr txBox="1"/>
          <p:nvPr/>
        </p:nvSpPr>
        <p:spPr>
          <a:xfrm>
            <a:off x="7508604" y="2455101"/>
            <a:ext cx="3943437" cy="3720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Erfunden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Jahr</a:t>
            </a:r>
            <a:r>
              <a:rPr lang="en-US" dirty="0">
                <a:solidFill>
                  <a:schemeClr val="bg1"/>
                </a:solidFill>
              </a:rPr>
              <a:t> 3 </a:t>
            </a:r>
            <a:r>
              <a:rPr lang="en-US" dirty="0" err="1">
                <a:solidFill>
                  <a:schemeClr val="bg1"/>
                </a:solidFill>
              </a:rPr>
              <a:t>durch</a:t>
            </a:r>
            <a:r>
              <a:rPr lang="en-US" dirty="0">
                <a:solidFill>
                  <a:schemeClr val="bg1"/>
                </a:solidFill>
              </a:rPr>
              <a:t> Jesus Christus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Grösstes</a:t>
            </a:r>
            <a:r>
              <a:rPr lang="en-US" dirty="0">
                <a:solidFill>
                  <a:schemeClr val="bg1"/>
                </a:solidFill>
              </a:rPr>
              <a:t> RPS-Battle der </a:t>
            </a:r>
            <a:r>
              <a:rPr lang="en-US" dirty="0" err="1">
                <a:solidFill>
                  <a:schemeClr val="bg1"/>
                </a:solidFill>
              </a:rPr>
              <a:t>Geschichte</a:t>
            </a:r>
            <a:r>
              <a:rPr lang="en-US" dirty="0">
                <a:solidFill>
                  <a:schemeClr val="bg1"/>
                </a:solidFill>
              </a:rPr>
              <a:t>: Jesus </a:t>
            </a:r>
            <a:r>
              <a:rPr lang="en-US" dirty="0" err="1">
                <a:solidFill>
                  <a:schemeClr val="bg1"/>
                </a:solidFill>
              </a:rPr>
              <a:t>gegen</a:t>
            </a:r>
            <a:r>
              <a:rPr lang="en-US" dirty="0">
                <a:solidFill>
                  <a:schemeClr val="bg1"/>
                </a:solidFill>
              </a:rPr>
              <a:t> Pontius Pilatus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Verboten und in den </a:t>
            </a:r>
            <a:r>
              <a:rPr lang="en-US" dirty="0" err="1">
                <a:solidFill>
                  <a:schemeClr val="bg1"/>
                </a:solidFill>
              </a:rPr>
              <a:t>Untergrund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gedrängt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durch</a:t>
            </a:r>
            <a:r>
              <a:rPr lang="en-US" dirty="0">
                <a:solidFill>
                  <a:schemeClr val="bg1"/>
                </a:solidFill>
              </a:rPr>
              <a:t> die Ming-</a:t>
            </a:r>
            <a:r>
              <a:rPr lang="en-US" dirty="0" err="1">
                <a:solidFill>
                  <a:schemeClr val="bg1"/>
                </a:solidFill>
              </a:rPr>
              <a:t>Dynastie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im</a:t>
            </a:r>
            <a:r>
              <a:rPr lang="en-US" dirty="0">
                <a:solidFill>
                  <a:schemeClr val="bg1"/>
                </a:solidFill>
              </a:rPr>
              <a:t> 14. </a:t>
            </a:r>
            <a:r>
              <a:rPr lang="en-US" dirty="0" err="1">
                <a:solidFill>
                  <a:schemeClr val="bg1"/>
                </a:solidFill>
              </a:rPr>
              <a:t>Jhr</a:t>
            </a:r>
            <a:endParaRPr lang="en-US" dirty="0">
              <a:solidFill>
                <a:schemeClr val="bg1"/>
              </a:solidFill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Heute das </a:t>
            </a:r>
            <a:r>
              <a:rPr lang="en-US" dirty="0" err="1">
                <a:solidFill>
                  <a:schemeClr val="bg1"/>
                </a:solidFill>
              </a:rPr>
              <a:t>beste</a:t>
            </a:r>
            <a:r>
              <a:rPr lang="en-US" dirty="0">
                <a:solidFill>
                  <a:schemeClr val="bg1"/>
                </a:solidFill>
              </a:rPr>
              <a:t> Spiel der Welt!</a:t>
            </a: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F0359085-042B-4FF1-A36E-E4B818F04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738" y="489097"/>
            <a:ext cx="3415611" cy="481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6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042BC7E5-76DB-4826-8C07-4A49B6353F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479558"/>
            <a:ext cx="1861854" cy="717514"/>
            <a:chOff x="0" y="1479558"/>
            <a:chExt cx="1861854" cy="717514"/>
          </a:xfrm>
          <a:solidFill>
            <a:schemeClr val="bg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16C8D8F-10E9-4498-ABDB-0F923F8B6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147955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E5A83E3-8A11-4492-BB6E-F5F224031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19192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98F8FF6-43B4-494A-AF8F-123A4983E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18992" y="-34538"/>
            <a:ext cx="6655405" cy="6335470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06059C-C357-4011-82B9-9C0106301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5194" y="-23905"/>
            <a:ext cx="6705251" cy="6318526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AFEC601-A132-47EE-B0C2-B38ACD9FC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86886" y="-23905"/>
            <a:ext cx="6705251" cy="6215019"/>
          </a:xfrm>
          <a:custGeom>
            <a:avLst/>
            <a:gdLst>
              <a:gd name="connsiteX0" fmla="*/ 1529549 w 6355652"/>
              <a:gd name="connsiteY0" fmla="*/ 0 h 5890980"/>
              <a:gd name="connsiteX1" fmla="*/ 4826104 w 6355652"/>
              <a:gd name="connsiteY1" fmla="*/ 0 h 5890980"/>
              <a:gd name="connsiteX2" fmla="*/ 4954579 w 6355652"/>
              <a:gd name="connsiteY2" fmla="*/ 78051 h 5890980"/>
              <a:gd name="connsiteX3" fmla="*/ 6355652 w 6355652"/>
              <a:gd name="connsiteY3" fmla="*/ 2713154 h 5890980"/>
              <a:gd name="connsiteX4" fmla="*/ 3177826 w 6355652"/>
              <a:gd name="connsiteY4" fmla="*/ 5890980 h 5890980"/>
              <a:gd name="connsiteX5" fmla="*/ 0 w 6355652"/>
              <a:gd name="connsiteY5" fmla="*/ 2713154 h 5890980"/>
              <a:gd name="connsiteX6" fmla="*/ 1401073 w 6355652"/>
              <a:gd name="connsiteY6" fmla="*/ 78051 h 58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5890980">
                <a:moveTo>
                  <a:pt x="1529549" y="0"/>
                </a:moveTo>
                <a:lnTo>
                  <a:pt x="4826104" y="0"/>
                </a:lnTo>
                <a:lnTo>
                  <a:pt x="4954579" y="78051"/>
                </a:lnTo>
                <a:cubicBezTo>
                  <a:pt x="5799886" y="649129"/>
                  <a:pt x="6355652" y="1616239"/>
                  <a:pt x="6355652" y="2713154"/>
                </a:cubicBezTo>
                <a:cubicBezTo>
                  <a:pt x="6355652" y="4468219"/>
                  <a:pt x="4932891" y="5890980"/>
                  <a:pt x="3177826" y="5890980"/>
                </a:cubicBezTo>
                <a:cubicBezTo>
                  <a:pt x="1422761" y="5890980"/>
                  <a:pt x="0" y="4468219"/>
                  <a:pt x="0" y="2713154"/>
                </a:cubicBezTo>
                <a:cubicBezTo>
                  <a:pt x="0" y="1616239"/>
                  <a:pt x="555766" y="649129"/>
                  <a:pt x="1401073" y="78051"/>
                </a:cubicBezTo>
                <a:close/>
              </a:path>
            </a:pathLst>
          </a:cu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EF0C3C-3E65-4350-95B8-2F7622CA8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1030" y="2663619"/>
            <a:ext cx="5786232" cy="84355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Demo </a:t>
            </a:r>
            <a:r>
              <a:rPr lang="en-US" sz="5400" dirty="0">
                <a:solidFill>
                  <a:schemeClr val="bg1"/>
                </a:solidFill>
              </a:rPr>
              <a:t>Time</a:t>
            </a:r>
            <a:endParaRPr lang="en-US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Graphic 212">
            <a:extLst>
              <a:ext uri="{FF2B5EF4-FFF2-40B4-BE49-F238E27FC236}">
                <a16:creationId xmlns:a16="http://schemas.microsoft.com/office/drawing/2014/main" id="{279CAF82-0ECF-42BE-8F37-F71941E5D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34716" y="188494"/>
            <a:ext cx="1048371" cy="1048371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1" name="Graphic 212">
            <a:extLst>
              <a:ext uri="{FF2B5EF4-FFF2-40B4-BE49-F238E27FC236}">
                <a16:creationId xmlns:a16="http://schemas.microsoft.com/office/drawing/2014/main" id="{218E095B-4870-4AD5-9C41-C16D59523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34716" y="188494"/>
            <a:ext cx="1048371" cy="1048371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3" name="Graphic 185">
            <a:extLst>
              <a:ext uri="{FF2B5EF4-FFF2-40B4-BE49-F238E27FC236}">
                <a16:creationId xmlns:a16="http://schemas.microsoft.com/office/drawing/2014/main" id="{FB9739EB-7F66-433D-841F-AB3CD1870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583101" y="3578317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04F2BBD-A005-4DCB-9566-F2351050B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00DEC7-198B-49D1-98FD-018F3ECFCF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14DFC82-B3B3-468E-91B3-1302CFC68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250EFE-214E-4B8E-AF96-036A514FF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D058EBE-D4A5-4C43-B170-6A451F87A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033BC44A-0661-43B4-9C14-FD5963C226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4525" y="4910353"/>
            <a:ext cx="468090" cy="468090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E8CB2F0-2F5A-4EBD-B214-E0309C31F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4525" y="4910353"/>
            <a:ext cx="468090" cy="468090"/>
          </a:xfrm>
          <a:prstGeom prst="ellipse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FD3887D-244B-4EC4-9208-E304984C5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22467" y="4200769"/>
            <a:ext cx="2769534" cy="2657232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7224C31-855E-4593-8A58-5B2B0CC4F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22467" y="4200769"/>
            <a:ext cx="2769534" cy="2657232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370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CAAE0-8C21-4F4B-B255-6292D1C6D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209" y="635069"/>
            <a:ext cx="4509236" cy="1139139"/>
          </a:xfrm>
        </p:spPr>
        <p:txBody>
          <a:bodyPr>
            <a:normAutofit/>
          </a:bodyPr>
          <a:lstStyle/>
          <a:p>
            <a:r>
              <a:rPr lang="en-US" sz="3600" dirty="0" err="1">
                <a:cs typeface="Calibri Light" panose="020F0302020204030204"/>
              </a:rPr>
              <a:t>Technologien</a:t>
            </a:r>
            <a:endParaRPr lang="en-US" sz="3600" dirty="0"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2A202-72E6-49A9-8E06-067C79E28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992" y="1941362"/>
            <a:ext cx="4492454" cy="241909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 err="1">
                <a:cs typeface="Calibri"/>
              </a:rPr>
              <a:t>NodeRedis</a:t>
            </a:r>
            <a:endParaRPr lang="en-US" sz="2400" dirty="0">
              <a:cs typeface="Calibri"/>
            </a:endParaRPr>
          </a:p>
          <a:p>
            <a:r>
              <a:rPr lang="en-US" sz="2400" dirty="0">
                <a:cs typeface="Calibri"/>
              </a:rPr>
              <a:t>Docker</a:t>
            </a:r>
          </a:p>
          <a:p>
            <a:r>
              <a:rPr lang="en-US" sz="2400" dirty="0" err="1">
                <a:cs typeface="Calibri"/>
              </a:rPr>
              <a:t>nginx</a:t>
            </a:r>
            <a:endParaRPr lang="en-US" sz="2400" dirty="0">
              <a:cs typeface="Calibri"/>
            </a:endParaRPr>
          </a:p>
          <a:p>
            <a:r>
              <a:rPr lang="de-CH" sz="2400" dirty="0">
                <a:cs typeface="Calibri"/>
              </a:rPr>
              <a:t>Node.js</a:t>
            </a:r>
          </a:p>
          <a:p>
            <a:r>
              <a:rPr lang="de-CH" sz="2400" dirty="0">
                <a:cs typeface="Calibri"/>
              </a:rPr>
              <a:t>JSON Web Token</a:t>
            </a:r>
            <a:endParaRPr lang="en-US" sz="2400" dirty="0">
              <a:cs typeface="Calibri"/>
            </a:endParaRPr>
          </a:p>
        </p:txBody>
      </p:sp>
      <p:sp>
        <p:nvSpPr>
          <p:cNvPr id="2067" name="Freeform: Shape 72">
            <a:extLst>
              <a:ext uri="{FF2B5EF4-FFF2-40B4-BE49-F238E27FC236}">
                <a16:creationId xmlns:a16="http://schemas.microsoft.com/office/drawing/2014/main" id="{3A45B268-BBDB-4EC6-A664-CED7BF60D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14207" y="361702"/>
            <a:ext cx="1691640" cy="1691640"/>
          </a:xfrm>
          <a:custGeom>
            <a:avLst/>
            <a:gdLst>
              <a:gd name="connsiteX0" fmla="*/ 845820 w 1691640"/>
              <a:gd name="connsiteY0" fmla="*/ 0 h 1691640"/>
              <a:gd name="connsiteX1" fmla="*/ 1691640 w 1691640"/>
              <a:gd name="connsiteY1" fmla="*/ 845820 h 1691640"/>
              <a:gd name="connsiteX2" fmla="*/ 845820 w 1691640"/>
              <a:gd name="connsiteY2" fmla="*/ 1691640 h 1691640"/>
              <a:gd name="connsiteX3" fmla="*/ 0 w 1691640"/>
              <a:gd name="connsiteY3" fmla="*/ 845820 h 1691640"/>
              <a:gd name="connsiteX4" fmla="*/ 845820 w 1691640"/>
              <a:gd name="connsiteY4" fmla="*/ 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640" h="1691640">
                <a:moveTo>
                  <a:pt x="845820" y="0"/>
                </a:moveTo>
                <a:cubicBezTo>
                  <a:pt x="1312954" y="0"/>
                  <a:pt x="1691640" y="378686"/>
                  <a:pt x="1691640" y="845820"/>
                </a:cubicBezTo>
                <a:cubicBezTo>
                  <a:pt x="1691640" y="1312954"/>
                  <a:pt x="1312954" y="1691640"/>
                  <a:pt x="845820" y="1691640"/>
                </a:cubicBezTo>
                <a:cubicBezTo>
                  <a:pt x="378687" y="1691640"/>
                  <a:pt x="0" y="1312954"/>
                  <a:pt x="0" y="845820"/>
                </a:cubicBezTo>
                <a:cubicBezTo>
                  <a:pt x="0" y="378686"/>
                  <a:pt x="378687" y="0"/>
                  <a:pt x="8458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68" name="Oval 74">
            <a:extLst>
              <a:ext uri="{FF2B5EF4-FFF2-40B4-BE49-F238E27FC236}">
                <a16:creationId xmlns:a16="http://schemas.microsoft.com/office/drawing/2014/main" id="{07977D39-626F-40D7-B00F-16E02602D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9615" y="197110"/>
            <a:ext cx="2020824" cy="202082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JWT authentication: When and how to use it - LogRocket Blog">
            <a:extLst>
              <a:ext uri="{FF2B5EF4-FFF2-40B4-BE49-F238E27FC236}">
                <a16:creationId xmlns:a16="http://schemas.microsoft.com/office/drawing/2014/main" id="{5BA84A21-4E29-49B9-A3B3-1C6889EB6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9146" y="696037"/>
            <a:ext cx="999402" cy="101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9" name="Freeform: Shape 76">
            <a:extLst>
              <a:ext uri="{FF2B5EF4-FFF2-40B4-BE49-F238E27FC236}">
                <a16:creationId xmlns:a16="http://schemas.microsoft.com/office/drawing/2014/main" id="{B78B55DD-3C55-4B94-9031-4F3723BD43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78624" y="2"/>
            <a:ext cx="3913376" cy="3281569"/>
          </a:xfrm>
          <a:custGeom>
            <a:avLst/>
            <a:gdLst>
              <a:gd name="connsiteX0" fmla="*/ 267865 w 3913376"/>
              <a:gd name="connsiteY0" fmla="*/ 0 h 3281569"/>
              <a:gd name="connsiteX1" fmla="*/ 3913376 w 3913376"/>
              <a:gd name="connsiteY1" fmla="*/ 0 h 3281569"/>
              <a:gd name="connsiteX2" fmla="*/ 3913376 w 3913376"/>
              <a:gd name="connsiteY2" fmla="*/ 2499938 h 3281569"/>
              <a:gd name="connsiteX3" fmla="*/ 3794714 w 3913376"/>
              <a:gd name="connsiteY3" fmla="*/ 2630499 h 3281569"/>
              <a:gd name="connsiteX4" fmla="*/ 2222892 w 3913376"/>
              <a:gd name="connsiteY4" fmla="*/ 3281569 h 3281569"/>
              <a:gd name="connsiteX5" fmla="*/ 0 w 3913376"/>
              <a:gd name="connsiteY5" fmla="*/ 1058677 h 3281569"/>
              <a:gd name="connsiteX6" fmla="*/ 174686 w 3913376"/>
              <a:gd name="connsiteY6" fmla="*/ 193427 h 3281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376" h="3281569">
                <a:moveTo>
                  <a:pt x="267865" y="0"/>
                </a:moveTo>
                <a:lnTo>
                  <a:pt x="3913376" y="0"/>
                </a:lnTo>
                <a:lnTo>
                  <a:pt x="3913376" y="2499938"/>
                </a:lnTo>
                <a:lnTo>
                  <a:pt x="3794714" y="2630499"/>
                </a:lnTo>
                <a:cubicBezTo>
                  <a:pt x="3392450" y="3032763"/>
                  <a:pt x="2836727" y="3281569"/>
                  <a:pt x="2222892" y="3281569"/>
                </a:cubicBezTo>
                <a:cubicBezTo>
                  <a:pt x="995223" y="3281569"/>
                  <a:pt x="0" y="2286346"/>
                  <a:pt x="0" y="1058677"/>
                </a:cubicBezTo>
                <a:cubicBezTo>
                  <a:pt x="0" y="751760"/>
                  <a:pt x="62202" y="459370"/>
                  <a:pt x="174686" y="1934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70" name="Freeform: Shape 78">
            <a:extLst>
              <a:ext uri="{FF2B5EF4-FFF2-40B4-BE49-F238E27FC236}">
                <a16:creationId xmlns:a16="http://schemas.microsoft.com/office/drawing/2014/main" id="{B905CDE4-B751-4B3E-B625-6E59F8903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4932" y="1"/>
            <a:ext cx="4077068" cy="3445261"/>
          </a:xfrm>
          <a:custGeom>
            <a:avLst/>
            <a:gdLst>
              <a:gd name="connsiteX0" fmla="*/ 250035 w 4077068"/>
              <a:gd name="connsiteY0" fmla="*/ 0 h 3445261"/>
              <a:gd name="connsiteX1" fmla="*/ 4077068 w 4077068"/>
              <a:gd name="connsiteY1" fmla="*/ 0 h 3445261"/>
              <a:gd name="connsiteX2" fmla="*/ 4077068 w 4077068"/>
              <a:gd name="connsiteY2" fmla="*/ 2743040 h 3445261"/>
              <a:gd name="connsiteX3" fmla="*/ 4074154 w 4077068"/>
              <a:gd name="connsiteY3" fmla="*/ 2746247 h 3445261"/>
              <a:gd name="connsiteX4" fmla="*/ 2386584 w 4077068"/>
              <a:gd name="connsiteY4" fmla="*/ 3445261 h 3445261"/>
              <a:gd name="connsiteX5" fmla="*/ 0 w 4077068"/>
              <a:gd name="connsiteY5" fmla="*/ 1058677 h 3445261"/>
              <a:gd name="connsiteX6" fmla="*/ 187550 w 4077068"/>
              <a:gd name="connsiteY6" fmla="*/ 129711 h 3445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7068" h="3445261">
                <a:moveTo>
                  <a:pt x="250035" y="0"/>
                </a:moveTo>
                <a:lnTo>
                  <a:pt x="4077068" y="0"/>
                </a:lnTo>
                <a:lnTo>
                  <a:pt x="4077068" y="2743040"/>
                </a:lnTo>
                <a:lnTo>
                  <a:pt x="4074154" y="2746247"/>
                </a:lnTo>
                <a:cubicBezTo>
                  <a:pt x="3642267" y="3178134"/>
                  <a:pt x="3045621" y="3445261"/>
                  <a:pt x="2386584" y="3445261"/>
                </a:cubicBezTo>
                <a:cubicBezTo>
                  <a:pt x="1068510" y="3445261"/>
                  <a:pt x="0" y="2376751"/>
                  <a:pt x="0" y="1058677"/>
                </a:cubicBezTo>
                <a:cubicBezTo>
                  <a:pt x="0" y="729159"/>
                  <a:pt x="66782" y="415238"/>
                  <a:pt x="187550" y="12971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7DAE5F8C-B3B8-457C-AE18-28A8B98766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2522" y="337711"/>
            <a:ext cx="2588343" cy="2213034"/>
          </a:xfrm>
          <a:prstGeom prst="rect">
            <a:avLst/>
          </a:prstGeom>
        </p:spPr>
      </p:pic>
      <p:sp>
        <p:nvSpPr>
          <p:cNvPr id="2071" name="Freeform: Shape 80">
            <a:extLst>
              <a:ext uri="{FF2B5EF4-FFF2-40B4-BE49-F238E27FC236}">
                <a16:creationId xmlns:a16="http://schemas.microsoft.com/office/drawing/2014/main" id="{42D9BB05-ED63-4148-87AB-82720ACC33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18614" y="4769536"/>
            <a:ext cx="3950208" cy="2088462"/>
          </a:xfrm>
          <a:custGeom>
            <a:avLst/>
            <a:gdLst>
              <a:gd name="connsiteX0" fmla="*/ 1975104 w 3950208"/>
              <a:gd name="connsiteY0" fmla="*/ 0 h 2088462"/>
              <a:gd name="connsiteX1" fmla="*/ 3950208 w 3950208"/>
              <a:gd name="connsiteY1" fmla="*/ 1975104 h 2088462"/>
              <a:gd name="connsiteX2" fmla="*/ 3944484 w 3950208"/>
              <a:gd name="connsiteY2" fmla="*/ 2088462 h 2088462"/>
              <a:gd name="connsiteX3" fmla="*/ 5724 w 3950208"/>
              <a:gd name="connsiteY3" fmla="*/ 2088462 h 2088462"/>
              <a:gd name="connsiteX4" fmla="*/ 0 w 3950208"/>
              <a:gd name="connsiteY4" fmla="*/ 1975104 h 2088462"/>
              <a:gd name="connsiteX5" fmla="*/ 1975104 w 3950208"/>
              <a:gd name="connsiteY5" fmla="*/ 0 h 208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50208" h="2088462">
                <a:moveTo>
                  <a:pt x="1975104" y="0"/>
                </a:moveTo>
                <a:cubicBezTo>
                  <a:pt x="3065924" y="0"/>
                  <a:pt x="3950208" y="884284"/>
                  <a:pt x="3950208" y="1975104"/>
                </a:cubicBezTo>
                <a:lnTo>
                  <a:pt x="3944484" y="2088462"/>
                </a:lnTo>
                <a:lnTo>
                  <a:pt x="5724" y="2088462"/>
                </a:lnTo>
                <a:lnTo>
                  <a:pt x="0" y="1975104"/>
                </a:lnTo>
                <a:cubicBezTo>
                  <a:pt x="0" y="884284"/>
                  <a:pt x="884284" y="0"/>
                  <a:pt x="197510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72" name="Freeform: Shape 82">
            <a:extLst>
              <a:ext uri="{FF2B5EF4-FFF2-40B4-BE49-F238E27FC236}">
                <a16:creationId xmlns:a16="http://schemas.microsoft.com/office/drawing/2014/main" id="{CDC29AC1-2821-4FCC-B597-88DAF39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53162" y="4604085"/>
            <a:ext cx="4281112" cy="2253913"/>
          </a:xfrm>
          <a:custGeom>
            <a:avLst/>
            <a:gdLst>
              <a:gd name="connsiteX0" fmla="*/ 2140556 w 4281112"/>
              <a:gd name="connsiteY0" fmla="*/ 0 h 2253913"/>
              <a:gd name="connsiteX1" fmla="*/ 4281112 w 4281112"/>
              <a:gd name="connsiteY1" fmla="*/ 2140556 h 2253913"/>
              <a:gd name="connsiteX2" fmla="*/ 4275388 w 4281112"/>
              <a:gd name="connsiteY2" fmla="*/ 2253913 h 2253913"/>
              <a:gd name="connsiteX3" fmla="*/ 5724 w 4281112"/>
              <a:gd name="connsiteY3" fmla="*/ 2253913 h 2253913"/>
              <a:gd name="connsiteX4" fmla="*/ 0 w 4281112"/>
              <a:gd name="connsiteY4" fmla="*/ 2140556 h 2253913"/>
              <a:gd name="connsiteX5" fmla="*/ 2140556 w 4281112"/>
              <a:gd name="connsiteY5" fmla="*/ 0 h 225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1112" h="2253913">
                <a:moveTo>
                  <a:pt x="2140556" y="0"/>
                </a:moveTo>
                <a:cubicBezTo>
                  <a:pt x="3322752" y="0"/>
                  <a:pt x="4281112" y="958360"/>
                  <a:pt x="4281112" y="2140556"/>
                </a:cubicBezTo>
                <a:lnTo>
                  <a:pt x="4275388" y="2253913"/>
                </a:lnTo>
                <a:lnTo>
                  <a:pt x="5724" y="2253913"/>
                </a:lnTo>
                <a:lnTo>
                  <a:pt x="0" y="2140556"/>
                </a:lnTo>
                <a:cubicBezTo>
                  <a:pt x="0" y="958360"/>
                  <a:pt x="958360" y="0"/>
                  <a:pt x="214055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5B00B48C-8AA7-4128-AD60-76349F0CE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86020" y="2715337"/>
            <a:ext cx="2743200" cy="2743200"/>
          </a:xfrm>
          <a:custGeom>
            <a:avLst/>
            <a:gdLst>
              <a:gd name="connsiteX0" fmla="*/ 1371600 w 2743200"/>
              <a:gd name="connsiteY0" fmla="*/ 0 h 2743200"/>
              <a:gd name="connsiteX1" fmla="*/ 2743200 w 2743200"/>
              <a:gd name="connsiteY1" fmla="*/ 1371600 h 2743200"/>
              <a:gd name="connsiteX2" fmla="*/ 1371600 w 2743200"/>
              <a:gd name="connsiteY2" fmla="*/ 2743200 h 2743200"/>
              <a:gd name="connsiteX3" fmla="*/ 0 w 2743200"/>
              <a:gd name="connsiteY3" fmla="*/ 1371600 h 2743200"/>
              <a:gd name="connsiteX4" fmla="*/ 1371600 w 2743200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200" h="2743200">
                <a:moveTo>
                  <a:pt x="1371600" y="0"/>
                </a:moveTo>
                <a:cubicBezTo>
                  <a:pt x="2129114" y="0"/>
                  <a:pt x="2743200" y="614087"/>
                  <a:pt x="2743200" y="1371600"/>
                </a:cubicBezTo>
                <a:cubicBezTo>
                  <a:pt x="2743200" y="2129114"/>
                  <a:pt x="2129114" y="2743200"/>
                  <a:pt x="1371600" y="2743200"/>
                </a:cubicBezTo>
                <a:cubicBezTo>
                  <a:pt x="614087" y="2743200"/>
                  <a:pt x="0" y="2129114"/>
                  <a:pt x="0" y="1371600"/>
                </a:cubicBezTo>
                <a:cubicBezTo>
                  <a:pt x="0" y="614087"/>
                  <a:pt x="614087" y="0"/>
                  <a:pt x="13716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8108C16-F4C0-44AA-999D-17BD39219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1428" y="2550745"/>
            <a:ext cx="3072384" cy="3072384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29357710-124D-4323-B902-719A5117F9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8456" y="3261826"/>
            <a:ext cx="1650222" cy="1650222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AE15EF2E-7BB8-496B-83E7-62115EC32D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5015" y="5356746"/>
            <a:ext cx="2122589" cy="1300086"/>
          </a:xfrm>
          <a:prstGeom prst="rect">
            <a:avLst/>
          </a:prstGeom>
        </p:spPr>
      </p:pic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0760511E-86BF-4340-9949-CECB774FAC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009416" y="4131546"/>
            <a:ext cx="3178912" cy="2726454"/>
          </a:xfrm>
          <a:custGeom>
            <a:avLst/>
            <a:gdLst>
              <a:gd name="connsiteX0" fmla="*/ 1837818 w 3178912"/>
              <a:gd name="connsiteY0" fmla="*/ 0 h 2726454"/>
              <a:gd name="connsiteX1" fmla="*/ 3137352 w 3178912"/>
              <a:gd name="connsiteY1" fmla="*/ 538285 h 2726454"/>
              <a:gd name="connsiteX2" fmla="*/ 3178912 w 3178912"/>
              <a:gd name="connsiteY2" fmla="*/ 584013 h 2726454"/>
              <a:gd name="connsiteX3" fmla="*/ 3178912 w 3178912"/>
              <a:gd name="connsiteY3" fmla="*/ 2726454 h 2726454"/>
              <a:gd name="connsiteX4" fmla="*/ 229483 w 3178912"/>
              <a:gd name="connsiteY4" fmla="*/ 2726454 h 2726454"/>
              <a:gd name="connsiteX5" fmla="*/ 221815 w 3178912"/>
              <a:gd name="connsiteY5" fmla="*/ 2713832 h 2726454"/>
              <a:gd name="connsiteX6" fmla="*/ 0 w 3178912"/>
              <a:gd name="connsiteY6" fmla="*/ 1837818 h 2726454"/>
              <a:gd name="connsiteX7" fmla="*/ 1837818 w 3178912"/>
              <a:gd name="connsiteY7" fmla="*/ 0 h 27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8912" h="2726454">
                <a:moveTo>
                  <a:pt x="1837818" y="0"/>
                </a:moveTo>
                <a:cubicBezTo>
                  <a:pt x="2345318" y="0"/>
                  <a:pt x="2804772" y="205705"/>
                  <a:pt x="3137352" y="538285"/>
                </a:cubicBezTo>
                <a:lnTo>
                  <a:pt x="3178912" y="584013"/>
                </a:lnTo>
                <a:lnTo>
                  <a:pt x="3178912" y="2726454"/>
                </a:lnTo>
                <a:lnTo>
                  <a:pt x="229483" y="2726454"/>
                </a:lnTo>
                <a:lnTo>
                  <a:pt x="221815" y="2713832"/>
                </a:lnTo>
                <a:cubicBezTo>
                  <a:pt x="80353" y="2453425"/>
                  <a:pt x="0" y="2155005"/>
                  <a:pt x="0" y="1837818"/>
                </a:cubicBezTo>
                <a:cubicBezTo>
                  <a:pt x="0" y="822819"/>
                  <a:pt x="822819" y="0"/>
                  <a:pt x="183781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C8F10CB3-3B5E-4C7A-98CF-B87454DD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48370" y="3966828"/>
            <a:ext cx="3339958" cy="2891173"/>
          </a:xfrm>
          <a:custGeom>
            <a:avLst/>
            <a:gdLst>
              <a:gd name="connsiteX0" fmla="*/ 2002536 w 3339958"/>
              <a:gd name="connsiteY0" fmla="*/ 0 h 2891173"/>
              <a:gd name="connsiteX1" fmla="*/ 3276335 w 3339958"/>
              <a:gd name="connsiteY1" fmla="*/ 457282 h 2891173"/>
              <a:gd name="connsiteX2" fmla="*/ 3339958 w 3339958"/>
              <a:gd name="connsiteY2" fmla="*/ 515107 h 2891173"/>
              <a:gd name="connsiteX3" fmla="*/ 3339958 w 3339958"/>
              <a:gd name="connsiteY3" fmla="*/ 2891173 h 2891173"/>
              <a:gd name="connsiteX4" fmla="*/ 209954 w 3339958"/>
              <a:gd name="connsiteY4" fmla="*/ 2891173 h 2891173"/>
              <a:gd name="connsiteX5" fmla="*/ 157369 w 3339958"/>
              <a:gd name="connsiteY5" fmla="*/ 2782014 h 2891173"/>
              <a:gd name="connsiteX6" fmla="*/ 0 w 3339958"/>
              <a:gd name="connsiteY6" fmla="*/ 2002536 h 2891173"/>
              <a:gd name="connsiteX7" fmla="*/ 2002536 w 3339958"/>
              <a:gd name="connsiteY7" fmla="*/ 0 h 28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9958" h="2891173">
                <a:moveTo>
                  <a:pt x="2002536" y="0"/>
                </a:moveTo>
                <a:cubicBezTo>
                  <a:pt x="2486398" y="0"/>
                  <a:pt x="2930179" y="171609"/>
                  <a:pt x="3276335" y="457282"/>
                </a:cubicBezTo>
                <a:lnTo>
                  <a:pt x="3339958" y="515107"/>
                </a:lnTo>
                <a:lnTo>
                  <a:pt x="3339958" y="2891173"/>
                </a:lnTo>
                <a:lnTo>
                  <a:pt x="209954" y="2891173"/>
                </a:lnTo>
                <a:lnTo>
                  <a:pt x="157369" y="2782014"/>
                </a:lnTo>
                <a:cubicBezTo>
                  <a:pt x="56036" y="2542434"/>
                  <a:pt x="0" y="2279029"/>
                  <a:pt x="0" y="2002536"/>
                </a:cubicBezTo>
                <a:cubicBezTo>
                  <a:pt x="0" y="896566"/>
                  <a:pt x="896566" y="0"/>
                  <a:pt x="200253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076BFE0-1D92-4CF8-84C6-5F408948B8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71966" y="4773845"/>
            <a:ext cx="1746444" cy="174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058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0CAAE0-8C21-4F4B-B255-6292D1C6D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2368" y="923293"/>
            <a:ext cx="4030132" cy="913099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  <a:ea typeface="+mj-lt"/>
                <a:cs typeface="+mj-lt"/>
              </a:rPr>
              <a:t>Architektur</a:t>
            </a:r>
            <a:endParaRPr lang="en-US" dirty="0" err="1">
              <a:solidFill>
                <a:schemeClr val="bg1"/>
              </a:solidFill>
              <a:cs typeface="Calibri Light" panose="020F0302020204030204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0A98BBA-D3EA-45DC-B8A1-9C61397D4C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55862"/>
            <a:ext cx="1170294" cy="274629"/>
          </a:xfrm>
          <a:custGeom>
            <a:avLst/>
            <a:gdLst>
              <a:gd name="connsiteX0" fmla="*/ 453342 w 1170294"/>
              <a:gd name="connsiteY0" fmla="*/ 0 h 274629"/>
              <a:gd name="connsiteX1" fmla="*/ 689085 w 1170294"/>
              <a:gd name="connsiteY1" fmla="*/ 235744 h 274629"/>
              <a:gd name="connsiteX2" fmla="*/ 924829 w 1170294"/>
              <a:gd name="connsiteY2" fmla="*/ 0 h 274629"/>
              <a:gd name="connsiteX3" fmla="*/ 1170294 w 1170294"/>
              <a:gd name="connsiteY3" fmla="*/ 245465 h 274629"/>
              <a:gd name="connsiteX4" fmla="*/ 1153282 w 1170294"/>
              <a:gd name="connsiteY4" fmla="*/ 264908 h 274629"/>
              <a:gd name="connsiteX5" fmla="*/ 924829 w 1170294"/>
              <a:gd name="connsiteY5" fmla="*/ 38885 h 274629"/>
              <a:gd name="connsiteX6" fmla="*/ 689085 w 1170294"/>
              <a:gd name="connsiteY6" fmla="*/ 274629 h 274629"/>
              <a:gd name="connsiteX7" fmla="*/ 453342 w 1170294"/>
              <a:gd name="connsiteY7" fmla="*/ 38885 h 274629"/>
              <a:gd name="connsiteX8" fmla="*/ 215168 w 1170294"/>
              <a:gd name="connsiteY8" fmla="*/ 274629 h 274629"/>
              <a:gd name="connsiteX9" fmla="*/ 0 w 1170294"/>
              <a:gd name="connsiteY9" fmla="*/ 59462 h 274629"/>
              <a:gd name="connsiteX10" fmla="*/ 0 w 1170294"/>
              <a:gd name="connsiteY10" fmla="*/ 20577 h 274629"/>
              <a:gd name="connsiteX11" fmla="*/ 215168 w 1170294"/>
              <a:gd name="connsiteY11" fmla="*/ 235744 h 27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0294" h="274629">
                <a:moveTo>
                  <a:pt x="453342" y="0"/>
                </a:moveTo>
                <a:lnTo>
                  <a:pt x="689085" y="235744"/>
                </a:lnTo>
                <a:lnTo>
                  <a:pt x="924829" y="0"/>
                </a:lnTo>
                <a:lnTo>
                  <a:pt x="1170294" y="245465"/>
                </a:lnTo>
                <a:lnTo>
                  <a:pt x="1153282" y="264908"/>
                </a:lnTo>
                <a:lnTo>
                  <a:pt x="924829" y="38885"/>
                </a:lnTo>
                <a:lnTo>
                  <a:pt x="689085" y="274629"/>
                </a:lnTo>
                <a:lnTo>
                  <a:pt x="453342" y="38885"/>
                </a:lnTo>
                <a:lnTo>
                  <a:pt x="215168" y="274629"/>
                </a:lnTo>
                <a:lnTo>
                  <a:pt x="0" y="59462"/>
                </a:lnTo>
                <a:lnTo>
                  <a:pt x="0" y="20577"/>
                </a:lnTo>
                <a:lnTo>
                  <a:pt x="215168" y="235744"/>
                </a:ln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E4C95AB-2BD7-4E38-BDD5-1E41F3A9B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90894"/>
            <a:ext cx="1170294" cy="274629"/>
          </a:xfrm>
          <a:custGeom>
            <a:avLst/>
            <a:gdLst>
              <a:gd name="connsiteX0" fmla="*/ 453342 w 1170294"/>
              <a:gd name="connsiteY0" fmla="*/ 0 h 274629"/>
              <a:gd name="connsiteX1" fmla="*/ 689085 w 1170294"/>
              <a:gd name="connsiteY1" fmla="*/ 238174 h 274629"/>
              <a:gd name="connsiteX2" fmla="*/ 924829 w 1170294"/>
              <a:gd name="connsiteY2" fmla="*/ 0 h 274629"/>
              <a:gd name="connsiteX3" fmla="*/ 1170294 w 1170294"/>
              <a:gd name="connsiteY3" fmla="*/ 247895 h 274629"/>
              <a:gd name="connsiteX4" fmla="*/ 1153282 w 1170294"/>
              <a:gd name="connsiteY4" fmla="*/ 264908 h 274629"/>
              <a:gd name="connsiteX5" fmla="*/ 924829 w 1170294"/>
              <a:gd name="connsiteY5" fmla="*/ 38885 h 274629"/>
              <a:gd name="connsiteX6" fmla="*/ 689085 w 1170294"/>
              <a:gd name="connsiteY6" fmla="*/ 274629 h 274629"/>
              <a:gd name="connsiteX7" fmla="*/ 453342 w 1170294"/>
              <a:gd name="connsiteY7" fmla="*/ 38885 h 274629"/>
              <a:gd name="connsiteX8" fmla="*/ 215168 w 1170294"/>
              <a:gd name="connsiteY8" fmla="*/ 274629 h 274629"/>
              <a:gd name="connsiteX9" fmla="*/ 0 w 1170294"/>
              <a:gd name="connsiteY9" fmla="*/ 59462 h 274629"/>
              <a:gd name="connsiteX10" fmla="*/ 0 w 1170294"/>
              <a:gd name="connsiteY10" fmla="*/ 20789 h 274629"/>
              <a:gd name="connsiteX11" fmla="*/ 215168 w 1170294"/>
              <a:gd name="connsiteY11" fmla="*/ 238174 h 27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70294" h="274629">
                <a:moveTo>
                  <a:pt x="453342" y="0"/>
                </a:moveTo>
                <a:lnTo>
                  <a:pt x="689085" y="238174"/>
                </a:lnTo>
                <a:lnTo>
                  <a:pt x="924829" y="0"/>
                </a:lnTo>
                <a:lnTo>
                  <a:pt x="1170294" y="247895"/>
                </a:lnTo>
                <a:lnTo>
                  <a:pt x="1153282" y="264908"/>
                </a:lnTo>
                <a:lnTo>
                  <a:pt x="924829" y="38885"/>
                </a:lnTo>
                <a:lnTo>
                  <a:pt x="689085" y="274629"/>
                </a:lnTo>
                <a:lnTo>
                  <a:pt x="453342" y="38885"/>
                </a:lnTo>
                <a:lnTo>
                  <a:pt x="215168" y="274629"/>
                </a:lnTo>
                <a:lnTo>
                  <a:pt x="0" y="59462"/>
                </a:lnTo>
                <a:lnTo>
                  <a:pt x="0" y="20789"/>
                </a:lnTo>
                <a:lnTo>
                  <a:pt x="215168" y="238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5836128-58DE-4E5A-B27E-DFE747CA0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21348" y="5364542"/>
            <a:ext cx="1562428" cy="1493465"/>
            <a:chOff x="3121343" y="4864099"/>
            <a:chExt cx="2085971" cy="1993901"/>
          </a:xfrm>
          <a:solidFill>
            <a:schemeClr val="bg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92DF49A-063A-4F60-BE30-D26826492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0DCBBE0-7DEE-43ED-BEE3-ABB179CFC1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39FE8DF-D1B2-4074-9BDF-C458EA0123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1C143B5-6E24-417D-A035-65747A8E9D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331ED8C-8819-4FFB-BF3C-FDA6A90D4B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A39574D-5ECC-4A94-9CB6-646D90DA5A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A73D6F7-977D-4026-8F68-CA63C162C6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6348370-4FD9-4A99-BB05-944D5B0B0E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1146D46-43DB-4487-A191-0970511C3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DA0090F-4FBF-434D-83B1-B274F83A91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8DF6032-C07A-45C6-8A4F-04EF4EDC04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5B89F44-A096-479D-AD1F-120561C282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5547DC8-8B87-4446-9CC9-65AF04A5FE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EC1C172-4844-44BC-A99C-F0D71FCCD095}"/>
              </a:ext>
            </a:extLst>
          </p:cNvPr>
          <p:cNvGrpSpPr/>
          <p:nvPr/>
        </p:nvGrpSpPr>
        <p:grpSpPr>
          <a:xfrm>
            <a:off x="622814" y="4622499"/>
            <a:ext cx="9637101" cy="935701"/>
            <a:chOff x="115082" y="4560748"/>
            <a:chExt cx="9637101" cy="93570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E6D840-8874-4739-A571-9B2F6978225C}"/>
                </a:ext>
              </a:extLst>
            </p:cNvPr>
            <p:cNvSpPr txBox="1"/>
            <p:nvPr/>
          </p:nvSpPr>
          <p:spPr>
            <a:xfrm>
              <a:off x="115082" y="4570856"/>
              <a:ext cx="27197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Frontend: </a:t>
              </a:r>
            </a:p>
            <a:p>
              <a:r>
                <a:rPr lang="en-GB" dirty="0">
                  <a:solidFill>
                    <a:schemeClr val="bg1"/>
                  </a:solidFill>
                </a:rPr>
                <a:t>JavaScript, HTML und CSS</a:t>
              </a:r>
              <a:endParaRPr lang="de-CH" dirty="0">
                <a:solidFill>
                  <a:schemeClr val="bg1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026F8FC-E054-4764-AAF5-E2DBF7AFD282}"/>
                </a:ext>
              </a:extLst>
            </p:cNvPr>
            <p:cNvSpPr txBox="1"/>
            <p:nvPr/>
          </p:nvSpPr>
          <p:spPr>
            <a:xfrm>
              <a:off x="5164073" y="4573119"/>
              <a:ext cx="21626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Services: History, </a:t>
              </a:r>
              <a:r>
                <a:rPr lang="en-GB" dirty="0" err="1">
                  <a:solidFill>
                    <a:schemeClr val="bg1"/>
                  </a:solidFill>
                </a:rPr>
                <a:t>Spielauswertung</a:t>
              </a:r>
              <a:r>
                <a:rPr lang="en-GB" dirty="0">
                  <a:solidFill>
                    <a:schemeClr val="bg1"/>
                  </a:solidFill>
                </a:rPr>
                <a:t> und Authentication</a:t>
              </a:r>
              <a:endParaRPr lang="de-CH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04DA299-059A-4645-9241-698EEE542432}"/>
                </a:ext>
              </a:extLst>
            </p:cNvPr>
            <p:cNvSpPr txBox="1"/>
            <p:nvPr/>
          </p:nvSpPr>
          <p:spPr>
            <a:xfrm>
              <a:off x="7459317" y="4573119"/>
              <a:ext cx="2292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Database: </a:t>
              </a:r>
              <a:r>
                <a:rPr lang="en-GB" dirty="0" err="1">
                  <a:solidFill>
                    <a:schemeClr val="bg1"/>
                  </a:solidFill>
                </a:rPr>
                <a:t>Spielerliste</a:t>
              </a:r>
              <a:endParaRPr lang="de-CH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144B5E7-6B6D-4990-8FD4-25BF85B9F6EA}"/>
                </a:ext>
              </a:extLst>
            </p:cNvPr>
            <p:cNvSpPr txBox="1"/>
            <p:nvPr/>
          </p:nvSpPr>
          <p:spPr>
            <a:xfrm>
              <a:off x="3078470" y="4560748"/>
              <a:ext cx="16572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Load Balancer: </a:t>
              </a:r>
            </a:p>
            <a:p>
              <a:r>
                <a:rPr lang="en-GB" dirty="0">
                  <a:solidFill>
                    <a:schemeClr val="bg1"/>
                  </a:solidFill>
                </a:rPr>
                <a:t>Round Robin</a:t>
              </a:r>
              <a:endParaRPr lang="de-CH" dirty="0">
                <a:solidFill>
                  <a:schemeClr val="bg1"/>
                </a:solidFill>
              </a:endParaRPr>
            </a:p>
          </p:txBody>
        </p:sp>
      </p:grpSp>
      <p:pic>
        <p:nvPicPr>
          <p:cNvPr id="3076" name="Picture 4">
            <a:extLst>
              <a:ext uri="{FF2B5EF4-FFF2-40B4-BE49-F238E27FC236}">
                <a16:creationId xmlns:a16="http://schemas.microsoft.com/office/drawing/2014/main" id="{01FEA9DD-9C43-41D2-9603-123A698FE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636" y="831593"/>
            <a:ext cx="8388978" cy="412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13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42BC7E5-76DB-4826-8C07-4A49B6353F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479558"/>
            <a:ext cx="1861854" cy="717514"/>
            <a:chOff x="0" y="1479558"/>
            <a:chExt cx="1861854" cy="717514"/>
          </a:xfrm>
          <a:solidFill>
            <a:schemeClr val="bg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16C8D8F-10E9-4498-ABDB-0F923F8B6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147955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E5A83E3-8A11-4492-BB6E-F5F2240316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19192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98F8FF6-43B4-494A-AF8F-123A4983E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18992" y="-34538"/>
            <a:ext cx="6655405" cy="6335470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B06059C-C357-4011-82B9-9C0106301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55194" y="-23905"/>
            <a:ext cx="6705251" cy="6318526"/>
          </a:xfrm>
          <a:custGeom>
            <a:avLst/>
            <a:gdLst>
              <a:gd name="connsiteX0" fmla="*/ 1825048 w 6355652"/>
              <a:gd name="connsiteY0" fmla="*/ 0 h 6050127"/>
              <a:gd name="connsiteX1" fmla="*/ 4530604 w 6355652"/>
              <a:gd name="connsiteY1" fmla="*/ 0 h 6050127"/>
              <a:gd name="connsiteX2" fmla="*/ 4692567 w 6355652"/>
              <a:gd name="connsiteY2" fmla="*/ 78022 h 6050127"/>
              <a:gd name="connsiteX3" fmla="*/ 6355652 w 6355652"/>
              <a:gd name="connsiteY3" fmla="*/ 2872301 h 6050127"/>
              <a:gd name="connsiteX4" fmla="*/ 3177826 w 6355652"/>
              <a:gd name="connsiteY4" fmla="*/ 6050127 h 6050127"/>
              <a:gd name="connsiteX5" fmla="*/ 0 w 6355652"/>
              <a:gd name="connsiteY5" fmla="*/ 2872301 h 6050127"/>
              <a:gd name="connsiteX6" fmla="*/ 1663086 w 6355652"/>
              <a:gd name="connsiteY6" fmla="*/ 78022 h 605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6050127">
                <a:moveTo>
                  <a:pt x="1825048" y="0"/>
                </a:moveTo>
                <a:lnTo>
                  <a:pt x="4530604" y="0"/>
                </a:lnTo>
                <a:lnTo>
                  <a:pt x="4692567" y="78022"/>
                </a:lnTo>
                <a:cubicBezTo>
                  <a:pt x="5683175" y="616152"/>
                  <a:pt x="6355652" y="1665694"/>
                  <a:pt x="6355652" y="2872301"/>
                </a:cubicBezTo>
                <a:cubicBezTo>
                  <a:pt x="6355652" y="4627366"/>
                  <a:pt x="4932891" y="6050127"/>
                  <a:pt x="3177826" y="6050127"/>
                </a:cubicBezTo>
                <a:cubicBezTo>
                  <a:pt x="1422761" y="6050127"/>
                  <a:pt x="0" y="4627366"/>
                  <a:pt x="0" y="2872301"/>
                </a:cubicBezTo>
                <a:cubicBezTo>
                  <a:pt x="0" y="1665694"/>
                  <a:pt x="672477" y="616152"/>
                  <a:pt x="1663086" y="78022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AFEC601-A132-47EE-B0C2-B38ACD9FC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86886" y="-23905"/>
            <a:ext cx="6705251" cy="6215019"/>
          </a:xfrm>
          <a:custGeom>
            <a:avLst/>
            <a:gdLst>
              <a:gd name="connsiteX0" fmla="*/ 1529549 w 6355652"/>
              <a:gd name="connsiteY0" fmla="*/ 0 h 5890980"/>
              <a:gd name="connsiteX1" fmla="*/ 4826104 w 6355652"/>
              <a:gd name="connsiteY1" fmla="*/ 0 h 5890980"/>
              <a:gd name="connsiteX2" fmla="*/ 4954579 w 6355652"/>
              <a:gd name="connsiteY2" fmla="*/ 78051 h 5890980"/>
              <a:gd name="connsiteX3" fmla="*/ 6355652 w 6355652"/>
              <a:gd name="connsiteY3" fmla="*/ 2713154 h 5890980"/>
              <a:gd name="connsiteX4" fmla="*/ 3177826 w 6355652"/>
              <a:gd name="connsiteY4" fmla="*/ 5890980 h 5890980"/>
              <a:gd name="connsiteX5" fmla="*/ 0 w 6355652"/>
              <a:gd name="connsiteY5" fmla="*/ 2713154 h 5890980"/>
              <a:gd name="connsiteX6" fmla="*/ 1401073 w 6355652"/>
              <a:gd name="connsiteY6" fmla="*/ 78051 h 58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5652" h="5890980">
                <a:moveTo>
                  <a:pt x="1529549" y="0"/>
                </a:moveTo>
                <a:lnTo>
                  <a:pt x="4826104" y="0"/>
                </a:lnTo>
                <a:lnTo>
                  <a:pt x="4954579" y="78051"/>
                </a:lnTo>
                <a:cubicBezTo>
                  <a:pt x="5799886" y="649129"/>
                  <a:pt x="6355652" y="1616239"/>
                  <a:pt x="6355652" y="2713154"/>
                </a:cubicBezTo>
                <a:cubicBezTo>
                  <a:pt x="6355652" y="4468219"/>
                  <a:pt x="4932891" y="5890980"/>
                  <a:pt x="3177826" y="5890980"/>
                </a:cubicBezTo>
                <a:cubicBezTo>
                  <a:pt x="1422761" y="5890980"/>
                  <a:pt x="0" y="4468219"/>
                  <a:pt x="0" y="2713154"/>
                </a:cubicBezTo>
                <a:cubicBezTo>
                  <a:pt x="0" y="1616239"/>
                  <a:pt x="555766" y="649129"/>
                  <a:pt x="1401073" y="78051"/>
                </a:cubicBezTo>
                <a:close/>
              </a:path>
            </a:pathLst>
          </a:cu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B963BD-2E3F-4BAF-AEAE-8603BC225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2409" y="895483"/>
            <a:ext cx="5786232" cy="94713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Zusammenfassung</a:t>
            </a:r>
          </a:p>
        </p:txBody>
      </p:sp>
      <p:sp>
        <p:nvSpPr>
          <p:cNvPr id="19" name="Graphic 212">
            <a:extLst>
              <a:ext uri="{FF2B5EF4-FFF2-40B4-BE49-F238E27FC236}">
                <a16:creationId xmlns:a16="http://schemas.microsoft.com/office/drawing/2014/main" id="{279CAF82-0ECF-42BE-8F37-F71941E5D4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34716" y="188494"/>
            <a:ext cx="1048371" cy="1048371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21" name="Graphic 212">
            <a:extLst>
              <a:ext uri="{FF2B5EF4-FFF2-40B4-BE49-F238E27FC236}">
                <a16:creationId xmlns:a16="http://schemas.microsoft.com/office/drawing/2014/main" id="{218E095B-4870-4AD5-9C41-C16D595235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34716" y="188494"/>
            <a:ext cx="1048371" cy="1048371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3" name="Graphic 185">
            <a:extLst>
              <a:ext uri="{FF2B5EF4-FFF2-40B4-BE49-F238E27FC236}">
                <a16:creationId xmlns:a16="http://schemas.microsoft.com/office/drawing/2014/main" id="{FB9739EB-7F66-433D-841F-AB3CD18700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583101" y="3578317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04F2BBD-A005-4DCB-9566-F2351050B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00DEC7-198B-49D1-98FD-018F3ECFCF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14DFC82-B3B3-468E-91B3-1302CFC684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250EFE-214E-4B8E-AF96-036A514FFB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AD058EBE-D4A5-4C43-B170-6A451F87A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033BC44A-0661-43B4-9C14-FD5963C226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4525" y="4910353"/>
            <a:ext cx="468090" cy="468090"/>
          </a:xfrm>
          <a:prstGeom prst="ellipse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E8CB2F0-2F5A-4EBD-B214-E0309C31F5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4525" y="4910353"/>
            <a:ext cx="468090" cy="468090"/>
          </a:xfrm>
          <a:prstGeom prst="ellipse">
            <a:avLst/>
          </a:prstGeom>
          <a:solidFill>
            <a:schemeClr val="accent2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FFD3887D-244B-4EC4-9208-E304984C5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22467" y="4200769"/>
            <a:ext cx="2769534" cy="2657232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97224C31-855E-4593-8A58-5B2B0CC4F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422467" y="4200769"/>
            <a:ext cx="2769534" cy="2657232"/>
          </a:xfrm>
          <a:custGeom>
            <a:avLst/>
            <a:gdLst>
              <a:gd name="connsiteX0" fmla="*/ 2473947 w 3432581"/>
              <a:gd name="connsiteY0" fmla="*/ 0 h 3293393"/>
              <a:gd name="connsiteX1" fmla="*/ 3209623 w 3432581"/>
              <a:gd name="connsiteY1" fmla="*/ 111224 h 3293393"/>
              <a:gd name="connsiteX2" fmla="*/ 3432581 w 3432581"/>
              <a:gd name="connsiteY2" fmla="*/ 192828 h 3293393"/>
              <a:gd name="connsiteX3" fmla="*/ 3432581 w 3432581"/>
              <a:gd name="connsiteY3" fmla="*/ 3293393 h 3293393"/>
              <a:gd name="connsiteX4" fmla="*/ 141884 w 3432581"/>
              <a:gd name="connsiteY4" fmla="*/ 3293393 h 3293393"/>
              <a:gd name="connsiteX5" fmla="*/ 111224 w 3432581"/>
              <a:gd name="connsiteY5" fmla="*/ 3209623 h 3293393"/>
              <a:gd name="connsiteX6" fmla="*/ 0 w 3432581"/>
              <a:gd name="connsiteY6" fmla="*/ 2473947 h 3293393"/>
              <a:gd name="connsiteX7" fmla="*/ 2473947 w 3432581"/>
              <a:gd name="connsiteY7" fmla="*/ 0 h 329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32581" h="3293393">
                <a:moveTo>
                  <a:pt x="2473947" y="0"/>
                </a:moveTo>
                <a:cubicBezTo>
                  <a:pt x="2730133" y="0"/>
                  <a:pt x="2977223" y="38940"/>
                  <a:pt x="3209623" y="111224"/>
                </a:cubicBezTo>
                <a:lnTo>
                  <a:pt x="3432581" y="192828"/>
                </a:lnTo>
                <a:lnTo>
                  <a:pt x="3432581" y="3293393"/>
                </a:lnTo>
                <a:lnTo>
                  <a:pt x="141884" y="3293393"/>
                </a:lnTo>
                <a:lnTo>
                  <a:pt x="111224" y="3209623"/>
                </a:lnTo>
                <a:cubicBezTo>
                  <a:pt x="38940" y="2977224"/>
                  <a:pt x="0" y="2730133"/>
                  <a:pt x="0" y="2473947"/>
                </a:cubicBezTo>
                <a:cubicBezTo>
                  <a:pt x="0" y="1107624"/>
                  <a:pt x="1107624" y="0"/>
                  <a:pt x="2473947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5923B04-6583-4843-A07A-C91637D281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016719"/>
              </p:ext>
            </p:extLst>
          </p:nvPr>
        </p:nvGraphicFramePr>
        <p:xfrm>
          <a:off x="1072348" y="2531467"/>
          <a:ext cx="9684936" cy="308844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842468">
                  <a:extLst>
                    <a:ext uri="{9D8B030D-6E8A-4147-A177-3AD203B41FA5}">
                      <a16:colId xmlns:a16="http://schemas.microsoft.com/office/drawing/2014/main" val="3689130480"/>
                    </a:ext>
                  </a:extLst>
                </a:gridCol>
                <a:gridCol w="4842468">
                  <a:extLst>
                    <a:ext uri="{9D8B030D-6E8A-4147-A177-3AD203B41FA5}">
                      <a16:colId xmlns:a16="http://schemas.microsoft.com/office/drawing/2014/main" val="2466455528"/>
                    </a:ext>
                  </a:extLst>
                </a:gridCol>
              </a:tblGrid>
              <a:tr h="514741"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Kriterium</a:t>
                      </a:r>
                      <a:r>
                        <a:rPr lang="en-US" sz="18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Umsetzung</a:t>
                      </a:r>
                      <a:r>
                        <a:rPr lang="en-US" sz="1800" dirty="0">
                          <a:solidFill>
                            <a:schemeClr val="accent2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dirty="0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4921487"/>
                  </a:ext>
                </a:extLst>
              </a:tr>
              <a:tr h="514741"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>
                          <a:effectLst/>
                        </a:rPr>
                        <a:t>Frontend​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>
                          <a:effectLst/>
                        </a:rPr>
                        <a:t>JS, HTML, CSS​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47103111"/>
                  </a:ext>
                </a:extLst>
              </a:tr>
              <a:tr h="514741"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effectLst/>
                        </a:rPr>
                        <a:t>Loadbalancer</a:t>
                      </a:r>
                      <a:r>
                        <a:rPr lang="en-US" sz="1800" dirty="0">
                          <a:effectLst/>
                        </a:rPr>
                        <a:t>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effectLst/>
                        </a:rPr>
                        <a:t>nginx</a:t>
                      </a:r>
                      <a:r>
                        <a:rPr lang="en-US" sz="1800" dirty="0">
                          <a:effectLst/>
                        </a:rPr>
                        <a:t>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0742923"/>
                  </a:ext>
                </a:extLst>
              </a:tr>
              <a:tr h="514741"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>
                          <a:effectLst/>
                        </a:rPr>
                        <a:t>Two instances​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effectLst/>
                        </a:rPr>
                        <a:t>Zwei</a:t>
                      </a:r>
                      <a:r>
                        <a:rPr lang="en-US" sz="1800" dirty="0">
                          <a:effectLst/>
                        </a:rPr>
                        <a:t> Node.js </a:t>
                      </a:r>
                      <a:r>
                        <a:rPr lang="en-US" sz="1800" dirty="0" err="1">
                          <a:effectLst/>
                        </a:rPr>
                        <a:t>Instanzen</a:t>
                      </a:r>
                      <a:endParaRPr lang="en-US" dirty="0" err="1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456949"/>
                  </a:ext>
                </a:extLst>
              </a:tr>
              <a:tr h="514741"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>
                          <a:effectLst/>
                        </a:rPr>
                        <a:t>One storage backend​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effectLst/>
                        </a:rPr>
                        <a:t>NodeRedis</a:t>
                      </a:r>
                      <a:r>
                        <a:rPr lang="en-US" sz="1800" dirty="0">
                          <a:effectLst/>
                        </a:rPr>
                        <a:t>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200774"/>
                  </a:ext>
                </a:extLst>
              </a:tr>
              <a:tr h="514741"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>
                          <a:effectLst/>
                        </a:rPr>
                        <a:t>JWT Authentication​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800" dirty="0" err="1">
                          <a:effectLst/>
                        </a:rPr>
                        <a:t>Authorisierungstoken</a:t>
                      </a:r>
                      <a:r>
                        <a:rPr lang="en-US" sz="1800" dirty="0">
                          <a:effectLst/>
                        </a:rPr>
                        <a:t> </a:t>
                      </a:r>
                      <a:r>
                        <a:rPr lang="en-US" sz="1800" dirty="0" err="1">
                          <a:effectLst/>
                        </a:rPr>
                        <a:t>als</a:t>
                      </a:r>
                      <a:r>
                        <a:rPr lang="en-US" sz="1800" dirty="0">
                          <a:effectLst/>
                        </a:rPr>
                        <a:t> URL Parameter​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38569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382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617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0CAAE0-8C21-4F4B-B255-6292D1C6D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736" y="507238"/>
            <a:ext cx="3624471" cy="384589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Alles </a:t>
            </a:r>
            <a:r>
              <a:rPr lang="en-US" sz="5400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klar</a:t>
            </a:r>
            <a:r>
              <a:rPr lang="en-US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Herr </a:t>
            </a:r>
            <a:r>
              <a:rPr lang="en-US" sz="5400" dirty="0" err="1">
                <a:solidFill>
                  <a:schemeClr val="bg1"/>
                </a:solidFill>
              </a:rPr>
              <a:t>Kommissar</a:t>
            </a:r>
            <a:r>
              <a:rPr lang="en-US" sz="54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A2FC4A7-171F-411F-B4A6-238B573DE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7612" y="1571408"/>
            <a:ext cx="4795184" cy="4591388"/>
          </a:xfrm>
          <a:prstGeom prst="rect">
            <a:avLst/>
          </a:prstGeom>
        </p:spPr>
      </p:pic>
      <p:sp>
        <p:nvSpPr>
          <p:cNvPr id="11" name="Graphic 212">
            <a:extLst>
              <a:ext uri="{FF2B5EF4-FFF2-40B4-BE49-F238E27FC236}">
                <a16:creationId xmlns:a16="http://schemas.microsoft.com/office/drawing/2014/main" id="{7FC918AD-C067-46DF-8F98-83352CB94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10600" y="481489"/>
            <a:ext cx="932200" cy="932200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Graphic 212">
            <a:extLst>
              <a:ext uri="{FF2B5EF4-FFF2-40B4-BE49-F238E27FC236}">
                <a16:creationId xmlns:a16="http://schemas.microsoft.com/office/drawing/2014/main" id="{3C1473DD-4042-44F9-A962-71F52BAE3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10600" y="481489"/>
            <a:ext cx="932200" cy="932200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6">
              <a:alpha val="3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C86BE98-673F-469D-B15E-8B6305CE3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62945" y="1898890"/>
            <a:ext cx="1598829" cy="531293"/>
            <a:chOff x="6491531" y="1420258"/>
            <a:chExt cx="1598829" cy="531293"/>
          </a:xfrm>
          <a:solidFill>
            <a:schemeClr val="bg1"/>
          </a:solidFill>
        </p:grpSpPr>
        <p:grpSp>
          <p:nvGrpSpPr>
            <p:cNvPr id="16" name="Graphic 190">
              <a:extLst>
                <a:ext uri="{FF2B5EF4-FFF2-40B4-BE49-F238E27FC236}">
                  <a16:creationId xmlns:a16="http://schemas.microsoft.com/office/drawing/2014/main" id="{D60FC4AA-5A68-4DF2-BD89-67DB10986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ACC71B55-3529-463E-B5AB-1011B95EF0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7C124C6-B221-427F-ACA6-DFAC5A1608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7" name="Graphic 190">
              <a:extLst>
                <a:ext uri="{FF2B5EF4-FFF2-40B4-BE49-F238E27FC236}">
                  <a16:creationId xmlns:a16="http://schemas.microsoft.com/office/drawing/2014/main" id="{93B7F476-C9DD-4DD5-94E6-FD75C54126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491531" y="1420258"/>
              <a:ext cx="1598829" cy="531293"/>
              <a:chOff x="2504802" y="1755501"/>
              <a:chExt cx="1598829" cy="531293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F04B155-0292-44AA-B2FB-2CD2612FAC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2113855"/>
                <a:ext cx="1598614" cy="172939"/>
              </a:xfrm>
              <a:custGeom>
                <a:avLst/>
                <a:gdLst>
                  <a:gd name="connsiteX0" fmla="*/ 1248648 w 1598614"/>
                  <a:gd name="connsiteY0" fmla="*/ 172939 h 172939"/>
                  <a:gd name="connsiteX1" fmla="*/ 1123031 w 1598614"/>
                  <a:gd name="connsiteY1" fmla="*/ 92708 h 172939"/>
                  <a:gd name="connsiteX2" fmla="*/ 1024085 w 1598614"/>
                  <a:gd name="connsiteY2" fmla="*/ 29469 h 172939"/>
                  <a:gd name="connsiteX3" fmla="*/ 925140 w 1598614"/>
                  <a:gd name="connsiteY3" fmla="*/ 92708 h 172939"/>
                  <a:gd name="connsiteX4" fmla="*/ 799522 w 1598614"/>
                  <a:gd name="connsiteY4" fmla="*/ 172939 h 172939"/>
                  <a:gd name="connsiteX5" fmla="*/ 799522 w 1598614"/>
                  <a:gd name="connsiteY5" fmla="*/ 172939 h 172939"/>
                  <a:gd name="connsiteX6" fmla="*/ 673905 w 1598614"/>
                  <a:gd name="connsiteY6" fmla="*/ 92708 h 172939"/>
                  <a:gd name="connsiteX7" fmla="*/ 574959 w 1598614"/>
                  <a:gd name="connsiteY7" fmla="*/ 29469 h 172939"/>
                  <a:gd name="connsiteX8" fmla="*/ 476014 w 1598614"/>
                  <a:gd name="connsiteY8" fmla="*/ 92708 h 172939"/>
                  <a:gd name="connsiteX9" fmla="*/ 350396 w 1598614"/>
                  <a:gd name="connsiteY9" fmla="*/ 172939 h 172939"/>
                  <a:gd name="connsiteX10" fmla="*/ 224778 w 1598614"/>
                  <a:gd name="connsiteY10" fmla="*/ 92708 h 172939"/>
                  <a:gd name="connsiteX11" fmla="*/ 125833 w 1598614"/>
                  <a:gd name="connsiteY11" fmla="*/ 29469 h 172939"/>
                  <a:gd name="connsiteX12" fmla="*/ 26887 w 1598614"/>
                  <a:gd name="connsiteY12" fmla="*/ 92708 h 172939"/>
                  <a:gd name="connsiteX13" fmla="*/ 0 w 1598614"/>
                  <a:gd name="connsiteY13" fmla="*/ 80232 h 172939"/>
                  <a:gd name="connsiteX14" fmla="*/ 125618 w 1598614"/>
                  <a:gd name="connsiteY14" fmla="*/ 0 h 172939"/>
                  <a:gd name="connsiteX15" fmla="*/ 251235 w 1598614"/>
                  <a:gd name="connsiteY15" fmla="*/ 80232 h 172939"/>
                  <a:gd name="connsiteX16" fmla="*/ 350181 w 1598614"/>
                  <a:gd name="connsiteY16" fmla="*/ 143471 h 172939"/>
                  <a:gd name="connsiteX17" fmla="*/ 449126 w 1598614"/>
                  <a:gd name="connsiteY17" fmla="*/ 80232 h 172939"/>
                  <a:gd name="connsiteX18" fmla="*/ 574744 w 1598614"/>
                  <a:gd name="connsiteY18" fmla="*/ 0 h 172939"/>
                  <a:gd name="connsiteX19" fmla="*/ 700362 w 1598614"/>
                  <a:gd name="connsiteY19" fmla="*/ 80232 h 172939"/>
                  <a:gd name="connsiteX20" fmla="*/ 799307 w 1598614"/>
                  <a:gd name="connsiteY20" fmla="*/ 143471 h 172939"/>
                  <a:gd name="connsiteX21" fmla="*/ 799307 w 1598614"/>
                  <a:gd name="connsiteY21" fmla="*/ 143471 h 172939"/>
                  <a:gd name="connsiteX22" fmla="*/ 898253 w 1598614"/>
                  <a:gd name="connsiteY22" fmla="*/ 80232 h 172939"/>
                  <a:gd name="connsiteX23" fmla="*/ 1023870 w 1598614"/>
                  <a:gd name="connsiteY23" fmla="*/ 0 h 172939"/>
                  <a:gd name="connsiteX24" fmla="*/ 1149488 w 1598614"/>
                  <a:gd name="connsiteY24" fmla="*/ 80232 h 172939"/>
                  <a:gd name="connsiteX25" fmla="*/ 1248433 w 1598614"/>
                  <a:gd name="connsiteY25" fmla="*/ 143471 h 172939"/>
                  <a:gd name="connsiteX26" fmla="*/ 1347379 w 1598614"/>
                  <a:gd name="connsiteY26" fmla="*/ 80232 h 172939"/>
                  <a:gd name="connsiteX27" fmla="*/ 1472997 w 1598614"/>
                  <a:gd name="connsiteY27" fmla="*/ 0 h 172939"/>
                  <a:gd name="connsiteX28" fmla="*/ 1598614 w 1598614"/>
                  <a:gd name="connsiteY28" fmla="*/ 80232 h 172939"/>
                  <a:gd name="connsiteX29" fmla="*/ 1571942 w 1598614"/>
                  <a:gd name="connsiteY29" fmla="*/ 92708 h 172939"/>
                  <a:gd name="connsiteX30" fmla="*/ 1472997 w 1598614"/>
                  <a:gd name="connsiteY30" fmla="*/ 29469 h 172939"/>
                  <a:gd name="connsiteX31" fmla="*/ 1374051 w 1598614"/>
                  <a:gd name="connsiteY31" fmla="*/ 92708 h 172939"/>
                  <a:gd name="connsiteX32" fmla="*/ 1248648 w 1598614"/>
                  <a:gd name="connsiteY32" fmla="*/ 172939 h 17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614" h="172939">
                    <a:moveTo>
                      <a:pt x="1248648" y="172939"/>
                    </a:moveTo>
                    <a:cubicBezTo>
                      <a:pt x="1194229" y="172939"/>
                      <a:pt x="1146046" y="142180"/>
                      <a:pt x="1123031" y="92708"/>
                    </a:cubicBezTo>
                    <a:cubicBezTo>
                      <a:pt x="1104962" y="53775"/>
                      <a:pt x="1067105" y="29469"/>
                      <a:pt x="1024085" y="29469"/>
                    </a:cubicBezTo>
                    <a:cubicBezTo>
                      <a:pt x="981066" y="29469"/>
                      <a:pt x="943208" y="53775"/>
                      <a:pt x="925140" y="92708"/>
                    </a:cubicBezTo>
                    <a:cubicBezTo>
                      <a:pt x="902124" y="142180"/>
                      <a:pt x="853942" y="172939"/>
                      <a:pt x="799522" y="172939"/>
                    </a:cubicBezTo>
                    <a:cubicBezTo>
                      <a:pt x="799522" y="172939"/>
                      <a:pt x="799522" y="172939"/>
                      <a:pt x="799522" y="172939"/>
                    </a:cubicBezTo>
                    <a:cubicBezTo>
                      <a:pt x="744887" y="172939"/>
                      <a:pt x="696920" y="142180"/>
                      <a:pt x="673905" y="92708"/>
                    </a:cubicBezTo>
                    <a:cubicBezTo>
                      <a:pt x="655836" y="53775"/>
                      <a:pt x="617979" y="29469"/>
                      <a:pt x="574959" y="29469"/>
                    </a:cubicBezTo>
                    <a:cubicBezTo>
                      <a:pt x="531939" y="29469"/>
                      <a:pt x="494082" y="53775"/>
                      <a:pt x="476014" y="92708"/>
                    </a:cubicBezTo>
                    <a:cubicBezTo>
                      <a:pt x="452998" y="142180"/>
                      <a:pt x="405031" y="172939"/>
                      <a:pt x="350396" y="172939"/>
                    </a:cubicBezTo>
                    <a:cubicBezTo>
                      <a:pt x="295976" y="172939"/>
                      <a:pt x="247794" y="142180"/>
                      <a:pt x="224778" y="92708"/>
                    </a:cubicBezTo>
                    <a:cubicBezTo>
                      <a:pt x="206710" y="53775"/>
                      <a:pt x="168853" y="29469"/>
                      <a:pt x="125833" y="29469"/>
                    </a:cubicBezTo>
                    <a:cubicBezTo>
                      <a:pt x="82813" y="29469"/>
                      <a:pt x="44956" y="53775"/>
                      <a:pt x="26887" y="92708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268" y="30759"/>
                      <a:pt x="969235" y="0"/>
                      <a:pt x="1023870" y="0"/>
                    </a:cubicBezTo>
                    <a:cubicBezTo>
                      <a:pt x="1078505" y="0"/>
                      <a:pt x="1126472" y="30759"/>
                      <a:pt x="1149488" y="80232"/>
                    </a:cubicBezTo>
                    <a:cubicBezTo>
                      <a:pt x="1167556" y="119165"/>
                      <a:pt x="1205414" y="143471"/>
                      <a:pt x="1248433" y="143471"/>
                    </a:cubicBezTo>
                    <a:cubicBezTo>
                      <a:pt x="1291453" y="143471"/>
                      <a:pt x="1329311" y="119165"/>
                      <a:pt x="1347379" y="80232"/>
                    </a:cubicBezTo>
                    <a:cubicBezTo>
                      <a:pt x="1370394" y="30759"/>
                      <a:pt x="1418361" y="0"/>
                      <a:pt x="1472997" y="0"/>
                    </a:cubicBezTo>
                    <a:cubicBezTo>
                      <a:pt x="1527632" y="0"/>
                      <a:pt x="1575814" y="30759"/>
                      <a:pt x="1598614" y="80232"/>
                    </a:cubicBezTo>
                    <a:lnTo>
                      <a:pt x="1571942" y="92708"/>
                    </a:lnTo>
                    <a:cubicBezTo>
                      <a:pt x="1553874" y="53775"/>
                      <a:pt x="1515801" y="29469"/>
                      <a:pt x="1472997" y="29469"/>
                    </a:cubicBezTo>
                    <a:cubicBezTo>
                      <a:pt x="1429977" y="29469"/>
                      <a:pt x="1392119" y="53775"/>
                      <a:pt x="1374051" y="92708"/>
                    </a:cubicBezTo>
                    <a:cubicBezTo>
                      <a:pt x="1351251" y="142180"/>
                      <a:pt x="1303069" y="172939"/>
                      <a:pt x="1248648" y="172939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6E3AECF-0782-4578-957B-CDD69EDF6A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2504802" y="1755501"/>
                <a:ext cx="1598829" cy="172724"/>
              </a:xfrm>
              <a:custGeom>
                <a:avLst/>
                <a:gdLst>
                  <a:gd name="connsiteX0" fmla="*/ 1248648 w 1598829"/>
                  <a:gd name="connsiteY0" fmla="*/ 172724 h 172724"/>
                  <a:gd name="connsiteX1" fmla="*/ 1123031 w 1598829"/>
                  <a:gd name="connsiteY1" fmla="*/ 92492 h 172724"/>
                  <a:gd name="connsiteX2" fmla="*/ 1024085 w 1598829"/>
                  <a:gd name="connsiteY2" fmla="*/ 29253 h 172724"/>
                  <a:gd name="connsiteX3" fmla="*/ 925140 w 1598829"/>
                  <a:gd name="connsiteY3" fmla="*/ 92492 h 172724"/>
                  <a:gd name="connsiteX4" fmla="*/ 799522 w 1598829"/>
                  <a:gd name="connsiteY4" fmla="*/ 172724 h 172724"/>
                  <a:gd name="connsiteX5" fmla="*/ 799522 w 1598829"/>
                  <a:gd name="connsiteY5" fmla="*/ 172724 h 172724"/>
                  <a:gd name="connsiteX6" fmla="*/ 673905 w 1598829"/>
                  <a:gd name="connsiteY6" fmla="*/ 92492 h 172724"/>
                  <a:gd name="connsiteX7" fmla="*/ 574959 w 1598829"/>
                  <a:gd name="connsiteY7" fmla="*/ 29253 h 172724"/>
                  <a:gd name="connsiteX8" fmla="*/ 476014 w 1598829"/>
                  <a:gd name="connsiteY8" fmla="*/ 92492 h 172724"/>
                  <a:gd name="connsiteX9" fmla="*/ 350396 w 1598829"/>
                  <a:gd name="connsiteY9" fmla="*/ 172724 h 172724"/>
                  <a:gd name="connsiteX10" fmla="*/ 224778 w 1598829"/>
                  <a:gd name="connsiteY10" fmla="*/ 92492 h 172724"/>
                  <a:gd name="connsiteX11" fmla="*/ 125833 w 1598829"/>
                  <a:gd name="connsiteY11" fmla="*/ 29253 h 172724"/>
                  <a:gd name="connsiteX12" fmla="*/ 26887 w 1598829"/>
                  <a:gd name="connsiteY12" fmla="*/ 92492 h 172724"/>
                  <a:gd name="connsiteX13" fmla="*/ 0 w 1598829"/>
                  <a:gd name="connsiteY13" fmla="*/ 80232 h 172724"/>
                  <a:gd name="connsiteX14" fmla="*/ 125618 w 1598829"/>
                  <a:gd name="connsiteY14" fmla="*/ 0 h 172724"/>
                  <a:gd name="connsiteX15" fmla="*/ 251235 w 1598829"/>
                  <a:gd name="connsiteY15" fmla="*/ 80232 h 172724"/>
                  <a:gd name="connsiteX16" fmla="*/ 350181 w 1598829"/>
                  <a:gd name="connsiteY16" fmla="*/ 143471 h 172724"/>
                  <a:gd name="connsiteX17" fmla="*/ 449126 w 1598829"/>
                  <a:gd name="connsiteY17" fmla="*/ 80232 h 172724"/>
                  <a:gd name="connsiteX18" fmla="*/ 574744 w 1598829"/>
                  <a:gd name="connsiteY18" fmla="*/ 0 h 172724"/>
                  <a:gd name="connsiteX19" fmla="*/ 700362 w 1598829"/>
                  <a:gd name="connsiteY19" fmla="*/ 80232 h 172724"/>
                  <a:gd name="connsiteX20" fmla="*/ 799307 w 1598829"/>
                  <a:gd name="connsiteY20" fmla="*/ 143471 h 172724"/>
                  <a:gd name="connsiteX21" fmla="*/ 799307 w 1598829"/>
                  <a:gd name="connsiteY21" fmla="*/ 143471 h 172724"/>
                  <a:gd name="connsiteX22" fmla="*/ 898253 w 1598829"/>
                  <a:gd name="connsiteY22" fmla="*/ 80232 h 172724"/>
                  <a:gd name="connsiteX23" fmla="*/ 1024085 w 1598829"/>
                  <a:gd name="connsiteY23" fmla="*/ 0 h 172724"/>
                  <a:gd name="connsiteX24" fmla="*/ 1149703 w 1598829"/>
                  <a:gd name="connsiteY24" fmla="*/ 80232 h 172724"/>
                  <a:gd name="connsiteX25" fmla="*/ 1248648 w 1598829"/>
                  <a:gd name="connsiteY25" fmla="*/ 143471 h 172724"/>
                  <a:gd name="connsiteX26" fmla="*/ 1347594 w 1598829"/>
                  <a:gd name="connsiteY26" fmla="*/ 80232 h 172724"/>
                  <a:gd name="connsiteX27" fmla="*/ 1473212 w 1598829"/>
                  <a:gd name="connsiteY27" fmla="*/ 0 h 172724"/>
                  <a:gd name="connsiteX28" fmla="*/ 1598829 w 1598829"/>
                  <a:gd name="connsiteY28" fmla="*/ 80232 h 172724"/>
                  <a:gd name="connsiteX29" fmla="*/ 1572157 w 1598829"/>
                  <a:gd name="connsiteY29" fmla="*/ 92492 h 172724"/>
                  <a:gd name="connsiteX30" fmla="*/ 1473212 w 1598829"/>
                  <a:gd name="connsiteY30" fmla="*/ 29253 h 172724"/>
                  <a:gd name="connsiteX31" fmla="*/ 1374266 w 1598829"/>
                  <a:gd name="connsiteY31" fmla="*/ 92492 h 172724"/>
                  <a:gd name="connsiteX32" fmla="*/ 1248648 w 1598829"/>
                  <a:gd name="connsiteY32" fmla="*/ 172724 h 17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598829" h="172724">
                    <a:moveTo>
                      <a:pt x="1248648" y="172724"/>
                    </a:moveTo>
                    <a:cubicBezTo>
                      <a:pt x="1194229" y="172724"/>
                      <a:pt x="1146046" y="141965"/>
                      <a:pt x="1123031" y="92492"/>
                    </a:cubicBezTo>
                    <a:cubicBezTo>
                      <a:pt x="1104962" y="53560"/>
                      <a:pt x="1067105" y="29253"/>
                      <a:pt x="1024085" y="29253"/>
                    </a:cubicBezTo>
                    <a:cubicBezTo>
                      <a:pt x="981066" y="29253"/>
                      <a:pt x="943208" y="53560"/>
                      <a:pt x="925140" y="92492"/>
                    </a:cubicBezTo>
                    <a:cubicBezTo>
                      <a:pt x="902124" y="141965"/>
                      <a:pt x="853942" y="172724"/>
                      <a:pt x="799522" y="172724"/>
                    </a:cubicBezTo>
                    <a:cubicBezTo>
                      <a:pt x="799522" y="172724"/>
                      <a:pt x="799522" y="172724"/>
                      <a:pt x="799522" y="172724"/>
                    </a:cubicBezTo>
                    <a:cubicBezTo>
                      <a:pt x="744887" y="172724"/>
                      <a:pt x="696920" y="141965"/>
                      <a:pt x="673905" y="92492"/>
                    </a:cubicBezTo>
                    <a:cubicBezTo>
                      <a:pt x="655836" y="53560"/>
                      <a:pt x="617979" y="29253"/>
                      <a:pt x="574959" y="29253"/>
                    </a:cubicBezTo>
                    <a:cubicBezTo>
                      <a:pt x="531939" y="29253"/>
                      <a:pt x="494082" y="53560"/>
                      <a:pt x="476014" y="92492"/>
                    </a:cubicBezTo>
                    <a:cubicBezTo>
                      <a:pt x="452998" y="141965"/>
                      <a:pt x="405031" y="172724"/>
                      <a:pt x="350396" y="172724"/>
                    </a:cubicBezTo>
                    <a:cubicBezTo>
                      <a:pt x="295976" y="172724"/>
                      <a:pt x="247794" y="141965"/>
                      <a:pt x="224778" y="92492"/>
                    </a:cubicBezTo>
                    <a:cubicBezTo>
                      <a:pt x="206710" y="53560"/>
                      <a:pt x="168853" y="29253"/>
                      <a:pt x="125833" y="29253"/>
                    </a:cubicBezTo>
                    <a:cubicBezTo>
                      <a:pt x="82813" y="29253"/>
                      <a:pt x="44956" y="53560"/>
                      <a:pt x="26887" y="92492"/>
                    </a:cubicBezTo>
                    <a:lnTo>
                      <a:pt x="0" y="80232"/>
                    </a:lnTo>
                    <a:cubicBezTo>
                      <a:pt x="23016" y="30759"/>
                      <a:pt x="70983" y="0"/>
                      <a:pt x="125618" y="0"/>
                    </a:cubicBezTo>
                    <a:cubicBezTo>
                      <a:pt x="180253" y="0"/>
                      <a:pt x="228220" y="30759"/>
                      <a:pt x="251235" y="80232"/>
                    </a:cubicBezTo>
                    <a:cubicBezTo>
                      <a:pt x="269304" y="119165"/>
                      <a:pt x="307376" y="143471"/>
                      <a:pt x="350181" y="143471"/>
                    </a:cubicBezTo>
                    <a:cubicBezTo>
                      <a:pt x="393201" y="143471"/>
                      <a:pt x="431058" y="119165"/>
                      <a:pt x="449126" y="80232"/>
                    </a:cubicBezTo>
                    <a:cubicBezTo>
                      <a:pt x="472142" y="30759"/>
                      <a:pt x="520324" y="0"/>
                      <a:pt x="574744" y="0"/>
                    </a:cubicBezTo>
                    <a:cubicBezTo>
                      <a:pt x="629164" y="0"/>
                      <a:pt x="677346" y="30759"/>
                      <a:pt x="700362" y="80232"/>
                    </a:cubicBezTo>
                    <a:cubicBezTo>
                      <a:pt x="718430" y="119165"/>
                      <a:pt x="756287" y="143471"/>
                      <a:pt x="799307" y="143471"/>
                    </a:cubicBezTo>
                    <a:lnTo>
                      <a:pt x="799307" y="143471"/>
                    </a:lnTo>
                    <a:cubicBezTo>
                      <a:pt x="842327" y="143471"/>
                      <a:pt x="880184" y="119165"/>
                      <a:pt x="898253" y="80232"/>
                    </a:cubicBezTo>
                    <a:cubicBezTo>
                      <a:pt x="921483" y="30759"/>
                      <a:pt x="969450" y="0"/>
                      <a:pt x="1024085" y="0"/>
                    </a:cubicBezTo>
                    <a:cubicBezTo>
                      <a:pt x="1078720" y="0"/>
                      <a:pt x="1126688" y="30759"/>
                      <a:pt x="1149703" y="80232"/>
                    </a:cubicBezTo>
                    <a:cubicBezTo>
                      <a:pt x="1167771" y="119165"/>
                      <a:pt x="1205629" y="143471"/>
                      <a:pt x="1248648" y="143471"/>
                    </a:cubicBezTo>
                    <a:cubicBezTo>
                      <a:pt x="1291668" y="143471"/>
                      <a:pt x="1329526" y="119165"/>
                      <a:pt x="1347594" y="80232"/>
                    </a:cubicBezTo>
                    <a:cubicBezTo>
                      <a:pt x="1370610" y="30759"/>
                      <a:pt x="1418792" y="0"/>
                      <a:pt x="1473212" y="0"/>
                    </a:cubicBezTo>
                    <a:cubicBezTo>
                      <a:pt x="1527847" y="0"/>
                      <a:pt x="1576029" y="30759"/>
                      <a:pt x="1598829" y="80232"/>
                    </a:cubicBezTo>
                    <a:lnTo>
                      <a:pt x="1572157" y="92492"/>
                    </a:lnTo>
                    <a:cubicBezTo>
                      <a:pt x="1554089" y="53560"/>
                      <a:pt x="1516016" y="29253"/>
                      <a:pt x="1473212" y="29253"/>
                    </a:cubicBezTo>
                    <a:cubicBezTo>
                      <a:pt x="1430192" y="29253"/>
                      <a:pt x="1392335" y="53560"/>
                      <a:pt x="1374266" y="92492"/>
                    </a:cubicBezTo>
                    <a:cubicBezTo>
                      <a:pt x="1351251" y="141965"/>
                      <a:pt x="1303069" y="172724"/>
                      <a:pt x="1248648" y="172724"/>
                    </a:cubicBezTo>
                    <a:close/>
                  </a:path>
                </a:pathLst>
              </a:custGeom>
              <a:grpFill/>
              <a:ln w="214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0AAE9F-D40D-4A06-A542-AB26D8AB9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816676" y="4575280"/>
            <a:ext cx="1781105" cy="1781136"/>
            <a:chOff x="10154385" y="4452524"/>
            <a:chExt cx="1443404" cy="1443428"/>
          </a:xfrm>
          <a:solidFill>
            <a:schemeClr val="bg1"/>
          </a:solidFill>
        </p:grpSpPr>
        <p:grpSp>
          <p:nvGrpSpPr>
            <p:cNvPr id="24" name="Graphic 4">
              <a:extLst>
                <a:ext uri="{FF2B5EF4-FFF2-40B4-BE49-F238E27FC236}">
                  <a16:creationId xmlns:a16="http://schemas.microsoft.com/office/drawing/2014/main" id="{E2BD3D1E-8A78-4CA8-A862-614FD75BD9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27EF3C4D-D9EE-433E-A50B-6D1B1A4E1B2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FC4F4B86-B0F5-45AB-974A-ED0CF80380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1ABCCAB6-2C8F-45DC-A8D3-12AE864BCF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B77B7A98-FF5E-4AE2-AA18-F9CD647D24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1BEEA99B-FA00-47DF-A8C6-42E565ACBA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9A3073AA-0C95-49D3-ABEB-360AC0DA78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ADDC6101-D1BA-45AD-975E-6D22FBBC8A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7F7FF84E-A790-449D-A30F-A2B32897BB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BFAC3AB9-2115-4ABC-8F2B-669140D4BA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12209916-8238-47D3-8470-C3B6748DE3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342C4170-32C9-45C4-9A3E-3B9DFBDAB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252EA0E9-92FF-4BC7-B847-6782E38D96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CC5C774B-5471-455E-9173-6114DFF3ED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F8A27BFB-E943-4C45-BFA2-B1FB44802D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E10E74B4-0649-4165-A42B-5188136CB2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285DD857-084E-445B-9D21-3DDF484AE3F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858EAED4-7030-4F02-8735-86B2D41F007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FD206B85-4DBA-4A1C-BE5E-9AC09D3E85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9828E4E-D18A-4EB3-AA0E-6A694BAA60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242BFF0C-9960-4037-8875-982CC6AB3B0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FDC46289-4813-4C66-B74D-DA89EB5C7A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DD12BBDD-E5E4-4866-BA7D-575AA15AFA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CC7933B6-91C1-49F7-A1D2-E4C9264C71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80F77AE0-80D0-441D-8610-15A87072DB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369F67A5-04FD-4DC3-B5FE-E293F1D8FF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7D2FE5A5-00D9-4B46-B9C0-DF029A2137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77863FE7-D2C9-4943-8569-6BF49B87CC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A0020B1F-76BE-46B2-8D5F-A8BD90E97B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ABB9081A-5442-44FE-B224-BDBCB08C9B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F93E179E-A593-4559-96EE-A0B232C5E1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34DF0844-A707-4E91-9663-D229B49F5B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C2450B49-EEBA-44E1-A402-CDDFAA21BC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588BB7B-0B7E-44B5-BFD9-EA98377B0B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69A29819-A120-4DE3-9885-6C9ABDEBF9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5A47B4D1-A1E7-440C-9756-62F1319981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6E37264B-D746-4A84-A8D8-C8BB60C5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4A6A55C8-81FC-4BC1-8D9D-989098291E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25BEED62-890A-4F76-8976-0806912852D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CEDB6363-D238-497C-9F62-70C3794378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E8AE52A3-EEF4-4363-8348-F0193090BD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42E43346-6294-4571-8009-00559220AA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4C9FF21F-0A57-48BD-AFA2-812BDA4AE1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92CE44D1-4355-4EA0-85D9-46B2BD634E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E05932D9-8C08-487C-BE8D-CE8D90DBE2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1956F062-CFDF-41C0-BF81-910A593926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6EE30713-2557-4E2C-B23E-A4335296BD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713ADC1F-8ACA-4FC6-923D-A7D07F151E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516A6B3-73B6-4736-BAD3-1BA9B19BBD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66C9B3A2-34F8-463A-8F26-2DB41BC486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D2681A1B-C5B4-4180-B839-F42F15609F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09B73E73-CAF5-466C-B476-F442DA3F69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47DE2FFA-2AEC-4E3C-9BB5-0B4FA9B13C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707A7E41-23E9-4C4C-8C40-86AC4A286A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EEF3BF-23B8-4558-9496-3FBC0D450F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F23B0DE3-79D7-4B51-AA85-1D78E1D125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66A6C48D-B42A-4213-967E-3F0F31F368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60D8262-916E-4A41-9DA7-0416B07C17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DA74C8E-A290-4214-9CDC-7C81E2D300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06F0FC8C-B053-49A4-85D1-D02E6ACC09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EF6E20D1-B75B-4109-9863-CDF7D7B9C4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CD825563-95D0-4AF8-B76F-C3D9E5B85E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E4808768-DD68-41FD-B6C9-92A21F8568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5443C4E4-B94D-4A0F-91E2-EAEEE4333B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A7BE49C3-DF3E-40D7-AA79-31FF796D8E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296FD384-B102-4DC5-B7F8-C9CFCAFEF2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761B0F50-29B0-4715-89EA-3D67D66E99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02EE7645-22B2-4AE6-BE83-268CF9FA94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0FCB045A-2D48-4F00-9BBE-AE4801A711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64C1897B-BBF3-4B8D-9EFD-B58FB97AD6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8F33C9FF-51FD-4E01-A7D6-DA07904BC0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1038A907-28E4-4AC5-A3DF-03B30DDB2D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E3BE620C-6DA4-4783-88DF-F2554F8E70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215C33E5-3C0F-413D-955F-910161E8B1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D326348F-BB03-4656-B017-00439FE3EC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20055F29-A753-4AFE-AF14-DFDE3DE48E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657EA5FB-E669-4025-9D5B-6DF78AE480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CBD49CA9-1E94-44AC-B174-9A93372738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58FC163-7C80-4AC8-87B6-AD07A9631F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FB938ED2-0548-468C-AB68-669B0C1572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4B558214-CC40-4472-A55E-779E4D2ADB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FA37504-C92A-4150-9A6B-9B980E25CC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F932921F-34B0-4977-B152-3334098832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CAA972F9-99BB-44A2-8161-84EC4C4E1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B070033F-E82A-4F69-8BE0-33B88CB6C4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5B8CB3D3-5CC3-46BA-B938-EFE5283D5C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C4515117-6988-4803-B47E-D964DC19FE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0FFD108F-3434-4F6A-B5DF-B216E810214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A74122B8-F9B6-4E3A-81B2-48070B698FE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8CCA48B6-1BF9-443C-B83F-BA73DC92E7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BF6BF308-DD11-454B-9506-CB8767656D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FD69DFD3-74B3-4FFE-A6B0-2785452F6F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70235D33-B714-484D-A828-A1C2B9DA2D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1B39A86E-3D93-4519-8339-AF2E16F48A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A473D478-5749-4AB9-84D3-B6FD2F7E3E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CD8CFC12-D4F6-4413-A980-9555DB05F9F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D22FB6AD-7251-460C-8F68-EC9A30FE14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196CEA23-5605-4C36-BCE1-43F7BC7E62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F1F2BD5B-1A74-4E54-8D22-8B01306D28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2CB5096C-92D4-4D92-BE5E-DC9F8CE875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4E952EA9-6EEB-4188-8280-B5941B54B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CAF3A5A9-96B1-4099-A611-0343087806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4690DDC6-840C-4039-A44E-2C9D11454E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00445CEA-D59C-477B-84A8-7163839581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1D84F960-F314-41FE-8E0C-9B8DE8B5C3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F23074B2-0A5D-42D1-914E-A60316556F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6ACE5B8D-E475-4895-896B-97717639D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D63AD73B-CAD9-48E0-89E1-1F531A9F72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8F67E191-9D6E-46DA-982D-34D686BF6C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A3B9058F-A876-4D14-994D-2999554CF7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930DC04D-63F7-4A8B-8BA0-EBB37FBCE1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DCAA7B2F-CAA7-487C-B9C3-550DCBD496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A51E6295-56F4-4B47-9703-8B5C833054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FC66FAB9-F717-484C-9F47-ABFBC94A72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DA704F57-9070-4439-B6BB-136279857C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66BD4C2A-A544-4628-B9B4-BC803609CB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CE9A844C-1080-4183-A980-8E2982155B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92348B29-40E9-4CE2-A23C-9360144735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9BB11EDA-F6E1-45BA-B49F-7ABDD656E9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F441DFD2-327A-4071-9249-BCAEF800DA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304F0367-9F6D-4C5F-9818-3CC35C87A4A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C967B7DB-7330-4692-AA81-CAFC51606A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7F65263-2AFD-44AD-AD61-23EC3085CD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BD4C27B8-A29B-4575-9EC4-A1B7DC079A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69107FDD-0652-42DE-97A0-264223E6D9E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13688F79-032F-4291-869C-3C26B5E9F9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661A607F-AD34-4B38-87EF-D0AFBDDF3A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5694E08C-39BB-4792-B645-37D3E63B7D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0167048B-FB7B-4B7A-B679-D7974FF515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4926B316-063E-4D72-AC12-F0953B3204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9772A1FC-2C0F-47A6-83D6-9A4A7973D1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4DF32C85-4E56-4356-AE0F-2C8D278F01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80ACC557-85EF-41DC-B9EC-B0C63F452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13640E5B-764E-4718-975F-3E620288A8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16A2EF26-7944-4D17-96AE-ABC43243A3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5A1A1B38-0AEF-44DE-B6A5-0B60A59FC4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B94D0D12-8DCC-41BF-9225-D72CF3DF56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B9E43D6F-7890-4F99-B7CE-C30DBDEA2D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82E7692B-A0A5-4B63-9E78-B255FCBAD1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D947BA6F-304B-47B9-913C-6EF6D22B1B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73AA783A-6086-4C47-8151-6085EADB0F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CCB3DC39-E9B5-49ED-B30E-2FB5651CE6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F1AB56F4-B1CC-4680-ACEF-B87EAA7DDD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433FE7BD-2D20-45C5-A447-5F0E933734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59D9EB2A-0CB8-463E-8313-3470C29C4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6AE0C53E-D056-4795-A700-7EBC6C9AE3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A93FCCD7-1DE2-4D8D-9071-88B245ED52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8A140C86-8820-4678-B15E-7AECBF59A8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0BC8E0EB-69E1-484B-AE06-E57C908595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FBC0FD0C-82A7-44BF-A997-0A9CA418AF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A7390762-8393-4F33-80E6-21BA751334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81B7B85A-833F-464A-939B-149F84E40E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485BF70-0F08-4E17-AFD1-6C5C7B258B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13C387DD-897C-4282-BEED-6E0BE32860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1C79F195-D52B-4E48-A9FF-F074256119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F445D0FA-966F-400A-AC8D-8CAAF02E6A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376ECD94-6896-441C-AA44-A4F57F02194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FC92C350-CAD6-4C2E-A65E-E94F58C372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E71598A5-7F8D-4836-B6FC-F1D1582785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BDCB0F85-A6C5-4E65-8F0A-52671EB3D5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87FFBD54-2EF4-448F-96C7-157A3C6AD36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CAEA2FD7-C9B8-45B4-BEFC-977053FBB2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FF912821-388F-422F-B692-31B5E6DE7E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F263D211-562D-46EA-AE01-7B1EDBF713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800610A8-10E1-40B1-ABDE-A9D3EEADD1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764A3047-3F92-4E69-A680-416CC114BC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7F1FA955-903A-430D-A1DA-7E6E303A1B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6BC0288C-46CF-46BB-BF88-CFA8B1D85F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2867B317-CCCD-4EC7-8406-314DB7830C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3CEEC945-6738-47C2-88E6-DB29BE3EBE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5" name="Graphic 4">
              <a:extLst>
                <a:ext uri="{FF2B5EF4-FFF2-40B4-BE49-F238E27FC236}">
                  <a16:creationId xmlns:a16="http://schemas.microsoft.com/office/drawing/2014/main" id="{620CB8D1-CE41-4A5C-8FD5-DACED65531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0154385" y="4452524"/>
              <a:ext cx="1443404" cy="1443428"/>
              <a:chOff x="5734037" y="3067039"/>
              <a:chExt cx="724483" cy="724489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A5E2DDF-06EC-428F-9085-5AE5B2F33E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067039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6579F314-5DE2-47CC-A508-6E15B3B879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969A4AD-8589-4A96-8118-DE73000C47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20A98F31-9A68-46C2-A001-8011DF7C49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9B442335-3E37-40C9-9E08-8D7931CC99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E846DFE3-FEC9-4DBF-9290-F60816F8A2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9BD31C12-2164-410B-9A3A-6C1BEEA5BD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DF87D878-021F-4966-9031-5203868AA4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26284"/>
                <a:ext cx="14192" cy="14097"/>
              </a:xfrm>
              <a:custGeom>
                <a:avLst/>
                <a:gdLst>
                  <a:gd name="connsiteX0" fmla="*/ 14192 w 14192"/>
                  <a:gd name="connsiteY0" fmla="*/ 7049 h 14097"/>
                  <a:gd name="connsiteX1" fmla="*/ 7144 w 14192"/>
                  <a:gd name="connsiteY1" fmla="*/ 14097 h 14097"/>
                  <a:gd name="connsiteX2" fmla="*/ 0 w 14192"/>
                  <a:gd name="connsiteY2" fmla="*/ 7049 h 14097"/>
                  <a:gd name="connsiteX3" fmla="*/ 7049 w 14192"/>
                  <a:gd name="connsiteY3" fmla="*/ 0 h 14097"/>
                  <a:gd name="connsiteX4" fmla="*/ 14192 w 14192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1927FB0-8581-4B00-B542-1426415D58E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2628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11076EE-3A40-4B54-B1F7-555E6831B6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4315A147-8A55-4B74-8F80-58B50585E0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C918AFBC-933F-4220-A164-BA4B40B4DF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53814E64-DB41-47BE-9E6E-F40AC4A82F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12628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8 w 14097"/>
                  <a:gd name="connsiteY1" fmla="*/ 14097 h 14097"/>
                  <a:gd name="connsiteX2" fmla="*/ 0 w 14097"/>
                  <a:gd name="connsiteY2" fmla="*/ 7049 h 14097"/>
                  <a:gd name="connsiteX3" fmla="*/ 7048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DC1BF4C-B973-4D6F-AF0E-EA5838A1DB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2628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8F9E73A9-D8DE-4FB2-BCA9-D07DD7A2E1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18543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0B2FF232-F7ED-4A4E-A36D-94E7B24F37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E058CFC5-FAB0-40DD-9B58-D7A64EF01F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B7C79FDB-284E-41FB-A93C-3A6A4F9488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706A4151-1369-4294-824A-70C8F929FC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B9396E5-7245-48DA-AA32-5AB0842B7E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18543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66EB7EE-D151-4B68-B14C-1C54DF2B18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18543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F4EDA4A-9471-4A70-9A00-B1A66B5E1B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24467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4799963-01EB-401F-8BFD-6CDF641B5C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244677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04CB3DF6-6D3D-40C5-B741-F2D83DD79E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A7B3897-3CBB-49E3-90EC-96E63DD9A8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E37DB1E2-1825-47B1-9E89-634473EF50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2052410-9234-4B80-B825-7F91A5D615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24467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08E7CB48-0744-4DF2-86B6-3335F38E6A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244677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CEB74DCF-332B-4BD3-B036-4A133327A28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03829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1B69718-3DD4-4F38-81E1-2342692AFF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5CE2490-5C33-412B-B444-D335E3AE8D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328ABF3-0C84-459E-B986-7DCD455B6C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37381077-83CF-4050-A5F3-8C33C6E707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20C082F-B414-4A4B-82AB-CE86C925CA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0B3086F2-6938-4EB0-9EC8-B829D1E9F2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E9F8385-761F-44AF-8AC6-CDBA79A52D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363074"/>
                <a:ext cx="14192" cy="14097"/>
              </a:xfrm>
              <a:custGeom>
                <a:avLst/>
                <a:gdLst>
                  <a:gd name="connsiteX0" fmla="*/ 14192 w 14192"/>
                  <a:gd name="connsiteY0" fmla="*/ 7048 h 14097"/>
                  <a:gd name="connsiteX1" fmla="*/ 7144 w 14192"/>
                  <a:gd name="connsiteY1" fmla="*/ 14097 h 14097"/>
                  <a:gd name="connsiteX2" fmla="*/ 0 w 14192"/>
                  <a:gd name="connsiteY2" fmla="*/ 7048 h 14097"/>
                  <a:gd name="connsiteX3" fmla="*/ 7049 w 14192"/>
                  <a:gd name="connsiteY3" fmla="*/ 0 h 14097"/>
                  <a:gd name="connsiteX4" fmla="*/ 14192 w 14192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7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9AADCB5-90F3-4C5F-97B2-73CFF780AE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ABB6628B-E9D0-4651-8570-CF1E5DB026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34C9E771-C0D9-4027-96D7-651E8B7361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80B5730-FEEA-409B-9D23-066B99E31B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B4A9FBAD-235A-4A0F-8C54-15633CCAFF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363074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8 w 14097"/>
                  <a:gd name="connsiteY1" fmla="*/ 14097 h 14097"/>
                  <a:gd name="connsiteX2" fmla="*/ 0 w 14097"/>
                  <a:gd name="connsiteY2" fmla="*/ 7048 h 14097"/>
                  <a:gd name="connsiteX3" fmla="*/ 7048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BF2F6746-8E16-406D-835E-5FCE6D4F07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FADF2DF-4564-4627-AA45-85EFB70829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2222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D4185DD-65EF-442E-935F-90BDEB5E82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0B30569E-CF14-4DF4-AE71-046DC42001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ADC6272B-8E87-4AF5-A668-16EC7F3C4E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5404AC5-86D6-4864-BE91-84B6F66D57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283DF22-5559-4FAB-A06F-CDB1F9C996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82E770A-E6CC-441E-A6A9-47A33BF503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32C89056-2DB3-4565-8418-63EE598E0CA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067039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6953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A81C1B01-00CC-4C39-A005-8544974B93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C8F3F3D-5E7B-4168-BA7B-09B22C878A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9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B09AD41-8582-44F1-A4DB-8C4ECC1D6A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EEF98626-AA8E-4ABF-A29A-89C159D70B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6953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048" y="0"/>
                      <a:pt x="6953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8A910E73-8115-449D-91BC-4BFD85100B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067039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2BA84EC5-ADB4-412B-9D7F-785CA24046B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26281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1EAEE025-D974-498D-B276-E887588BFB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C0A6777F-C322-4CFA-B4FA-C98FF4CBF6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6C45B00F-D649-44DC-9CB3-04C5A6CB86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14D681DB-7395-46C8-A277-8D5478BA84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26281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2FF0C982-758E-46DD-88BE-0B1087F201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2628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AC91889-4175-4937-A495-37094F3EEB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185433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9B67AE9-E5D6-4FA2-AFB6-73EB86009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DA158CC5-EE56-492A-A095-77324472D8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547278D-FC88-4AB6-8C3C-EEF9282F3EC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0EC49A0-0827-49E5-89C4-F56299A5DF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18543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9B2514B8-CBE5-40F8-85F8-8B9D514F53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185432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89206225-1385-42CD-A435-03C6731B51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244676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516C97D0-ECDA-4BE7-B7B0-104FBAC6E4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79F18E51-9DC0-4458-85F4-8DB85B23C1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18150D47-30EF-4F80-A28C-F206A8E152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146AF03-B828-49EB-A7CE-81D57EA9BB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244676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7CD96A2B-A3CD-4992-97C7-7F47A2A399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24467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0A0D10A-D5BB-4580-91C6-15338B079CC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03829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2B73C84D-0C6C-4AF8-9DAB-89DF1E4F89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DD66FFFF-5665-44A0-AA5E-7220E985AC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77FB038-24D7-43B0-955A-DCC0332B5D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A17227F-E9D3-4A51-9DF0-DFD909AB3F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55E6B883-1C1C-40DF-A620-22CC48A9A1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03829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7EC08BD-662A-486F-BA39-0A9F368A63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363072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1A6E4DA-A497-400B-ADFB-11B80E5E0DA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DD443E5-430F-4F57-A4ED-2BCF8E0C7C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736045A-DB37-4982-96ED-70BEEEC7CF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C1805AD9-942F-480F-A92D-B71F17B653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363072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F35A6E50-B827-447C-A1E3-243CB09BB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363074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8A99C9B0-BE26-498B-BF80-39E5CC621EE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69" y="342222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3699857B-7AC7-4686-91B1-0F634DB5A0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EAD66306-06A7-4198-B997-F9B8B8AF84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5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73378AC-6515-495C-A818-4A41463E4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14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9203926-2967-431A-9A3A-80ADDF9A2D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0" y="342222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0F60567-9012-4A1A-81DF-87B661B62F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0" y="34222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0C1BE4E4-B943-411F-A103-BCDC29AF0E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481374"/>
                <a:ext cx="14192" cy="14096"/>
              </a:xfrm>
              <a:custGeom>
                <a:avLst/>
                <a:gdLst>
                  <a:gd name="connsiteX0" fmla="*/ 14192 w 14192"/>
                  <a:gd name="connsiteY0" fmla="*/ 7049 h 14096"/>
                  <a:gd name="connsiteX1" fmla="*/ 7144 w 14192"/>
                  <a:gd name="connsiteY1" fmla="*/ 14097 h 14096"/>
                  <a:gd name="connsiteX2" fmla="*/ 0 w 14192"/>
                  <a:gd name="connsiteY2" fmla="*/ 7049 h 14096"/>
                  <a:gd name="connsiteX3" fmla="*/ 7049 w 14192"/>
                  <a:gd name="connsiteY3" fmla="*/ 0 h 14096"/>
                  <a:gd name="connsiteX4" fmla="*/ 14192 w 14192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9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1049"/>
                      <a:pt x="0" y="7049"/>
                    </a:cubicBezTo>
                    <a:cubicBezTo>
                      <a:pt x="0" y="3048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F230BF9-4B8A-4479-B197-83AA90D84C3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F64D3FA3-2702-4732-A545-29A65184DD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59DE7572-DB33-4A77-B082-96E36A6196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2B8418A-24D1-4998-949F-BAEBE54CA3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596AFA95-4288-45C6-8385-D30F8C8221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481374"/>
                <a:ext cx="14097" cy="14097"/>
              </a:xfrm>
              <a:custGeom>
                <a:avLst/>
                <a:gdLst>
                  <a:gd name="connsiteX0" fmla="*/ 14097 w 14097"/>
                  <a:gd name="connsiteY0" fmla="*/ 7049 h 14097"/>
                  <a:gd name="connsiteX1" fmla="*/ 7049 w 14097"/>
                  <a:gd name="connsiteY1" fmla="*/ 14097 h 14097"/>
                  <a:gd name="connsiteX2" fmla="*/ 0 w 14097"/>
                  <a:gd name="connsiteY2" fmla="*/ 7049 h 14097"/>
                  <a:gd name="connsiteX3" fmla="*/ 7049 w 14097"/>
                  <a:gd name="connsiteY3" fmla="*/ 0 h 14097"/>
                  <a:gd name="connsiteX4" fmla="*/ 14097 w 14097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61C74E7-2DA4-47FE-A604-4CAE7426A2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49948CD9-6639-4D61-84AD-9888621969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4062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E50D3989-13DF-4E94-9702-7CA27CE585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DBA4DD0C-2E69-4365-8750-37BF2BD8A2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38B2F783-8850-437D-AD52-62F4EFE8689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6C32D6E8-869E-4CBF-9409-124D3FAD39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28C44847-ACE1-4D0D-B2B1-5E433166E3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540620"/>
                <a:ext cx="14097" cy="14097"/>
              </a:xfrm>
              <a:custGeom>
                <a:avLst/>
                <a:gdLst>
                  <a:gd name="connsiteX0" fmla="*/ 14097 w 14097"/>
                  <a:gd name="connsiteY0" fmla="*/ 7048 h 14097"/>
                  <a:gd name="connsiteX1" fmla="*/ 7049 w 14097"/>
                  <a:gd name="connsiteY1" fmla="*/ 14097 h 14097"/>
                  <a:gd name="connsiteX2" fmla="*/ 0 w 14097"/>
                  <a:gd name="connsiteY2" fmla="*/ 7048 h 14097"/>
                  <a:gd name="connsiteX3" fmla="*/ 7049 w 14097"/>
                  <a:gd name="connsiteY3" fmla="*/ 0 h 14097"/>
                  <a:gd name="connsiteX4" fmla="*/ 14097 w 14097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400A772C-C03A-42DC-B0A7-F0DFC7F83D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4062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BF55ACF2-1DAF-4BAD-98D9-7B74114067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8" y="359977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B8457AE1-96AA-479D-B76B-E62113204B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1C4F22AD-9264-4746-9908-F88858B7FA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3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9B25671A-8A56-49F6-802A-1CBA58FF87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A8875C06-A53D-4C2E-AAB0-2FBC5A1678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F5F71D6-3D74-4013-8BD6-7E52F6DE50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59977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41736BF-619F-402B-B70E-089811060A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59977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51A1F261-EEC0-4F95-B854-1454E3CF37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7" y="3659014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7DE06E0-C362-485D-8F89-44FDBBAFF8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2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54822EF5-4772-42F0-A59B-04AB882D75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2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12CE3F4-4BC0-495F-9973-C58EC6CD6A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11274400-B083-4CEF-804B-9EBF7CCAAD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8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9945F450-B42E-4DA2-9C76-BA1F38AF31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3" y="3659014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A853A096-C1AB-4E3C-8B35-D682A008A5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4" y="365901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5F8D171-62A5-4073-97CB-4E590156980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39" y="3718165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C99FCCD-BBB6-40F1-B331-659509ED7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60E3381B-598B-490B-8F81-584CB96089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4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5B8A6BEE-872E-41B4-AAF7-121594E054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7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BF66EF2A-00A9-46F3-9710-6ADBD3D544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29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A0432490-5DE8-4D81-B39C-B44CE1C47C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74" y="3718165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8 w 14097"/>
                  <a:gd name="connsiteY1" fmla="*/ 14097 h 14096"/>
                  <a:gd name="connsiteX2" fmla="*/ 0 w 14097"/>
                  <a:gd name="connsiteY2" fmla="*/ 7048 h 14096"/>
                  <a:gd name="connsiteX3" fmla="*/ 7048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D48F6BC8-EABA-4287-8FCC-8BC7CD06DF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25" y="3718165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623E8D30-1C78-41D4-97C9-63646BD99E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34040" y="3777410"/>
                <a:ext cx="14192" cy="14096"/>
              </a:xfrm>
              <a:custGeom>
                <a:avLst/>
                <a:gdLst>
                  <a:gd name="connsiteX0" fmla="*/ 14192 w 14192"/>
                  <a:gd name="connsiteY0" fmla="*/ 7048 h 14096"/>
                  <a:gd name="connsiteX1" fmla="*/ 7144 w 14192"/>
                  <a:gd name="connsiteY1" fmla="*/ 14097 h 14096"/>
                  <a:gd name="connsiteX2" fmla="*/ 0 w 14192"/>
                  <a:gd name="connsiteY2" fmla="*/ 7048 h 14096"/>
                  <a:gd name="connsiteX3" fmla="*/ 7049 w 14192"/>
                  <a:gd name="connsiteY3" fmla="*/ 0 h 14096"/>
                  <a:gd name="connsiteX4" fmla="*/ 14192 w 14192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92" h="14096">
                    <a:moveTo>
                      <a:pt x="14192" y="7048"/>
                    </a:moveTo>
                    <a:cubicBezTo>
                      <a:pt x="14192" y="10954"/>
                      <a:pt x="11049" y="14097"/>
                      <a:pt x="7144" y="14097"/>
                    </a:cubicBezTo>
                    <a:cubicBezTo>
                      <a:pt x="3239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192" y="3143"/>
                      <a:pt x="14192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C3167F67-0621-408A-A29A-A4536450C3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793285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9A19AC3E-362D-4172-97EF-45598CB5FF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852436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5B76F033-FB8A-48DB-8951-F527972A6E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11683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E832F524-84B7-44E4-9494-0969759A2D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970835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05782180-F16A-4A8B-A276-5E38F741B7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30082" y="3777410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9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9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34157406-E447-440D-9BCB-CA3D365A00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089231" y="3777408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36D42F35-9B1B-469C-999F-7CEB42F4C8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481374"/>
                <a:ext cx="14097" cy="14096"/>
              </a:xfrm>
              <a:custGeom>
                <a:avLst/>
                <a:gdLst>
                  <a:gd name="connsiteX0" fmla="*/ 14097 w 14097"/>
                  <a:gd name="connsiteY0" fmla="*/ 7049 h 14096"/>
                  <a:gd name="connsiteX1" fmla="*/ 7049 w 14097"/>
                  <a:gd name="connsiteY1" fmla="*/ 14097 h 14096"/>
                  <a:gd name="connsiteX2" fmla="*/ 0 w 14097"/>
                  <a:gd name="connsiteY2" fmla="*/ 7049 h 14096"/>
                  <a:gd name="connsiteX3" fmla="*/ 7049 w 14097"/>
                  <a:gd name="connsiteY3" fmla="*/ 0 h 14096"/>
                  <a:gd name="connsiteX4" fmla="*/ 14097 w 14097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8A4EEFF2-05CF-4C27-B386-A0E5DCD63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ED3EEF5A-B20A-42C7-A575-5E2655BA88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9 w 14096"/>
                  <a:gd name="connsiteY1" fmla="*/ 14097 h 14096"/>
                  <a:gd name="connsiteX2" fmla="*/ 0 w 14096"/>
                  <a:gd name="connsiteY2" fmla="*/ 7049 h 14096"/>
                  <a:gd name="connsiteX3" fmla="*/ 7049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A46A893E-1A0C-40BF-AB34-831A41DDCA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6157AAD3-7E95-41BF-8073-F6F78BA164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481374"/>
                <a:ext cx="14096" cy="14096"/>
              </a:xfrm>
              <a:custGeom>
                <a:avLst/>
                <a:gdLst>
                  <a:gd name="connsiteX0" fmla="*/ 14097 w 14096"/>
                  <a:gd name="connsiteY0" fmla="*/ 7049 h 14096"/>
                  <a:gd name="connsiteX1" fmla="*/ 7048 w 14096"/>
                  <a:gd name="connsiteY1" fmla="*/ 14097 h 14096"/>
                  <a:gd name="connsiteX2" fmla="*/ 0 w 14096"/>
                  <a:gd name="connsiteY2" fmla="*/ 7049 h 14096"/>
                  <a:gd name="connsiteX3" fmla="*/ 7048 w 14096"/>
                  <a:gd name="connsiteY3" fmla="*/ 0 h 14096"/>
                  <a:gd name="connsiteX4" fmla="*/ 14097 w 14096"/>
                  <a:gd name="connsiteY4" fmla="*/ 7049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9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9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24E5F5D2-D8B5-4D70-B617-B5029CA641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481373"/>
                <a:ext cx="14096" cy="14097"/>
              </a:xfrm>
              <a:custGeom>
                <a:avLst/>
                <a:gdLst>
                  <a:gd name="connsiteX0" fmla="*/ 14097 w 14096"/>
                  <a:gd name="connsiteY0" fmla="*/ 7049 h 14097"/>
                  <a:gd name="connsiteX1" fmla="*/ 7048 w 14096"/>
                  <a:gd name="connsiteY1" fmla="*/ 14097 h 14097"/>
                  <a:gd name="connsiteX2" fmla="*/ 0 w 14096"/>
                  <a:gd name="connsiteY2" fmla="*/ 7049 h 14097"/>
                  <a:gd name="connsiteX3" fmla="*/ 7048 w 14096"/>
                  <a:gd name="connsiteY3" fmla="*/ 0 h 14097"/>
                  <a:gd name="connsiteX4" fmla="*/ 14097 w 14096"/>
                  <a:gd name="connsiteY4" fmla="*/ 7049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9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9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E04ECE8A-8657-4D32-AD7E-B1058D0F7F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40622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7990A80-1E83-4C43-B61D-4CB71B2CD7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40623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82226514-799A-43F7-A5A3-6753D7BE8CC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406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092572FA-6D1F-42B1-BEE7-46DC341D2B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4062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F7870CB6-417E-416A-8307-E48C0A6A258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4063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F1EFCC94-4633-4464-8D4C-2EF4454D932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40631"/>
                <a:ext cx="14096" cy="14097"/>
              </a:xfrm>
              <a:custGeom>
                <a:avLst/>
                <a:gdLst>
                  <a:gd name="connsiteX0" fmla="*/ 14097 w 14096"/>
                  <a:gd name="connsiteY0" fmla="*/ 7048 h 14097"/>
                  <a:gd name="connsiteX1" fmla="*/ 7048 w 14096"/>
                  <a:gd name="connsiteY1" fmla="*/ 14097 h 14097"/>
                  <a:gd name="connsiteX2" fmla="*/ 0 w 14096"/>
                  <a:gd name="connsiteY2" fmla="*/ 7048 h 14097"/>
                  <a:gd name="connsiteX3" fmla="*/ 7048 w 14096"/>
                  <a:gd name="connsiteY3" fmla="*/ 0 h 14097"/>
                  <a:gd name="connsiteX4" fmla="*/ 14097 w 14096"/>
                  <a:gd name="connsiteY4" fmla="*/ 7048 h 14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7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37B2F8A5-8637-4CCA-B44D-8844E60191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599781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B0EA5452-15FD-43AB-8AC3-3C5C9BB2D5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0CFF3735-E718-4E54-A53D-B56B16207B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C6087547-39E2-4056-8173-171D1B1D7C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599781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B5C5BAD6-F152-46DD-87A7-62F3BDB9D4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599780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3B07F977-B52E-43E1-8030-6B46F7E807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59978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3120570F-B852-4D3C-8E2C-965B514435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659026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19A7E82-47E0-4A90-BB03-E662E4F828F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623437BB-CD62-411D-B155-CF1B830F05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DC4DD6A-A1ED-41B9-99FB-4D75C409AB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E6F33FC1-BFE0-4A5D-9675-2DAFE11277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CC7BBB4D-B45F-4D85-ADB0-AE2D0E8441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65902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F25838A-853B-4F5F-A10F-CD54217F02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6" y="3718177"/>
                <a:ext cx="14097" cy="14096"/>
              </a:xfrm>
              <a:custGeom>
                <a:avLst/>
                <a:gdLst>
                  <a:gd name="connsiteX0" fmla="*/ 14097 w 14097"/>
                  <a:gd name="connsiteY0" fmla="*/ 7048 h 14096"/>
                  <a:gd name="connsiteX1" fmla="*/ 7049 w 14097"/>
                  <a:gd name="connsiteY1" fmla="*/ 14097 h 14096"/>
                  <a:gd name="connsiteX2" fmla="*/ 0 w 14097"/>
                  <a:gd name="connsiteY2" fmla="*/ 7048 h 14096"/>
                  <a:gd name="connsiteX3" fmla="*/ 7049 w 14097"/>
                  <a:gd name="connsiteY3" fmla="*/ 0 h 14096"/>
                  <a:gd name="connsiteX4" fmla="*/ 14097 w 14097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C471161E-04D5-495C-9104-22CF3ED824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7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DFDFEF08-9D16-47C5-B413-C7BA090E9F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7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9 w 14096"/>
                  <a:gd name="connsiteY1" fmla="*/ 14097 h 14096"/>
                  <a:gd name="connsiteX2" fmla="*/ 0 w 14096"/>
                  <a:gd name="connsiteY2" fmla="*/ 7048 h 14096"/>
                  <a:gd name="connsiteX3" fmla="*/ 7049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9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9" y="0"/>
                    </a:cubicBezTo>
                    <a:cubicBezTo>
                      <a:pt x="10859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254CA655-0F8E-46A3-AE85-F020BB071F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2" y="3718177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A631A92A-3002-4BD3-B9AF-B0D7EF77E6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68" y="3718172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858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FCB0D363-B41D-4BB8-8F85-D183BF85BF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17" y="3718176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54"/>
                      <a:pt x="10954" y="14097"/>
                      <a:pt x="7048" y="14097"/>
                    </a:cubicBezTo>
                    <a:cubicBezTo>
                      <a:pt x="3143" y="14097"/>
                      <a:pt x="0" y="10954"/>
                      <a:pt x="0" y="7048"/>
                    </a:cubicBezTo>
                    <a:cubicBezTo>
                      <a:pt x="0" y="3143"/>
                      <a:pt x="3143" y="0"/>
                      <a:pt x="7048" y="0"/>
                    </a:cubicBezTo>
                    <a:cubicBezTo>
                      <a:pt x="10954" y="0"/>
                      <a:pt x="14097" y="3143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097B2CE1-2117-42A1-B721-1FD442E6862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148472" y="3777419"/>
                <a:ext cx="14097" cy="14099"/>
              </a:xfrm>
              <a:custGeom>
                <a:avLst/>
                <a:gdLst>
                  <a:gd name="connsiteX0" fmla="*/ 14097 w 14097"/>
                  <a:gd name="connsiteY0" fmla="*/ 7051 h 14099"/>
                  <a:gd name="connsiteX1" fmla="*/ 7049 w 14097"/>
                  <a:gd name="connsiteY1" fmla="*/ 14099 h 14099"/>
                  <a:gd name="connsiteX2" fmla="*/ 0 w 14097"/>
                  <a:gd name="connsiteY2" fmla="*/ 7051 h 14099"/>
                  <a:gd name="connsiteX3" fmla="*/ 7049 w 14097"/>
                  <a:gd name="connsiteY3" fmla="*/ 2 h 14099"/>
                  <a:gd name="connsiteX4" fmla="*/ 14097 w 14097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7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300878E3-A086-4922-AD6A-2D2A94CA2F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07622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73F37BA0-1202-4528-973C-06E260C8B7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266868" y="377741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9 w 14096"/>
                  <a:gd name="connsiteY1" fmla="*/ 14099 h 14099"/>
                  <a:gd name="connsiteX2" fmla="*/ 0 w 14096"/>
                  <a:gd name="connsiteY2" fmla="*/ 7051 h 14099"/>
                  <a:gd name="connsiteX3" fmla="*/ 7049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9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9" y="2"/>
                    </a:cubicBezTo>
                    <a:cubicBezTo>
                      <a:pt x="10859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98FCD65C-13F5-4B2B-B39B-7153A0F64C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26024" y="3777383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954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AED6E0B7-C4E5-47DB-B2F4-A6130DA93F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385287" y="3777429"/>
                <a:ext cx="14096" cy="14099"/>
              </a:xfrm>
              <a:custGeom>
                <a:avLst/>
                <a:gdLst>
                  <a:gd name="connsiteX0" fmla="*/ 14097 w 14096"/>
                  <a:gd name="connsiteY0" fmla="*/ 7051 h 14099"/>
                  <a:gd name="connsiteX1" fmla="*/ 7048 w 14096"/>
                  <a:gd name="connsiteY1" fmla="*/ 14099 h 14099"/>
                  <a:gd name="connsiteX2" fmla="*/ 0 w 14096"/>
                  <a:gd name="connsiteY2" fmla="*/ 7051 h 14099"/>
                  <a:gd name="connsiteX3" fmla="*/ 7048 w 14096"/>
                  <a:gd name="connsiteY3" fmla="*/ 2 h 14099"/>
                  <a:gd name="connsiteX4" fmla="*/ 14097 w 14096"/>
                  <a:gd name="connsiteY4" fmla="*/ 7051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9">
                    <a:moveTo>
                      <a:pt x="14097" y="7051"/>
                    </a:moveTo>
                    <a:cubicBezTo>
                      <a:pt x="14097" y="10956"/>
                      <a:pt x="10954" y="14099"/>
                      <a:pt x="7048" y="14099"/>
                    </a:cubicBezTo>
                    <a:cubicBezTo>
                      <a:pt x="3143" y="14099"/>
                      <a:pt x="0" y="10956"/>
                      <a:pt x="0" y="7051"/>
                    </a:cubicBezTo>
                    <a:cubicBezTo>
                      <a:pt x="0" y="3145"/>
                      <a:pt x="3143" y="2"/>
                      <a:pt x="7048" y="2"/>
                    </a:cubicBezTo>
                    <a:cubicBezTo>
                      <a:pt x="10858" y="-93"/>
                      <a:pt x="14097" y="3145"/>
                      <a:pt x="14097" y="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F6A91E1B-7F17-409B-8020-6F9E259D1C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6444424" y="3777424"/>
                <a:ext cx="14096" cy="14096"/>
              </a:xfrm>
              <a:custGeom>
                <a:avLst/>
                <a:gdLst>
                  <a:gd name="connsiteX0" fmla="*/ 14097 w 14096"/>
                  <a:gd name="connsiteY0" fmla="*/ 7048 h 14096"/>
                  <a:gd name="connsiteX1" fmla="*/ 7048 w 14096"/>
                  <a:gd name="connsiteY1" fmla="*/ 14097 h 14096"/>
                  <a:gd name="connsiteX2" fmla="*/ 0 w 14096"/>
                  <a:gd name="connsiteY2" fmla="*/ 7048 h 14096"/>
                  <a:gd name="connsiteX3" fmla="*/ 7048 w 14096"/>
                  <a:gd name="connsiteY3" fmla="*/ 0 h 14096"/>
                  <a:gd name="connsiteX4" fmla="*/ 14097 w 14096"/>
                  <a:gd name="connsiteY4" fmla="*/ 7048 h 1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96" h="14096">
                    <a:moveTo>
                      <a:pt x="14097" y="7048"/>
                    </a:moveTo>
                    <a:cubicBezTo>
                      <a:pt x="14097" y="10941"/>
                      <a:pt x="10941" y="14097"/>
                      <a:pt x="7048" y="14097"/>
                    </a:cubicBezTo>
                    <a:cubicBezTo>
                      <a:pt x="3156" y="14097"/>
                      <a:pt x="0" y="10941"/>
                      <a:pt x="0" y="7048"/>
                    </a:cubicBezTo>
                    <a:cubicBezTo>
                      <a:pt x="0" y="3156"/>
                      <a:pt x="3156" y="0"/>
                      <a:pt x="7048" y="0"/>
                    </a:cubicBezTo>
                    <a:cubicBezTo>
                      <a:pt x="10941" y="0"/>
                      <a:pt x="14097" y="3156"/>
                      <a:pt x="14097" y="70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639881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Widescreen</PresentationFormat>
  <Paragraphs>21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Larissa</vt:lpstr>
      <vt:lpstr>RPS EXTREME</vt:lpstr>
      <vt:lpstr>Motivation und Geschichte</vt:lpstr>
      <vt:lpstr>Demo Time</vt:lpstr>
      <vt:lpstr>Technologien</vt:lpstr>
      <vt:lpstr>Architektur</vt:lpstr>
      <vt:lpstr>Zusammenfassung</vt:lpstr>
      <vt:lpstr>Alles klar Herr Kommissar?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Ruwen Frick</cp:lastModifiedBy>
  <cp:revision>177</cp:revision>
  <dcterms:created xsi:type="dcterms:W3CDTF">2021-05-12T11:52:21Z</dcterms:created>
  <dcterms:modified xsi:type="dcterms:W3CDTF">2021-05-19T12:00:51Z</dcterms:modified>
</cp:coreProperties>
</file>