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42" r:id="rId4"/>
  </p:sldMasterIdLst>
  <p:notesMasterIdLst>
    <p:notesMasterId r:id="rId15"/>
  </p:notesMasterIdLst>
  <p:handoutMasterIdLst>
    <p:handoutMasterId r:id="rId16"/>
  </p:handoutMasterIdLst>
  <p:sldIdLst>
    <p:sldId id="288" r:id="rId5"/>
    <p:sldId id="308" r:id="rId6"/>
    <p:sldId id="318" r:id="rId7"/>
    <p:sldId id="317" r:id="rId8"/>
    <p:sldId id="310" r:id="rId9"/>
    <p:sldId id="312" r:id="rId10"/>
    <p:sldId id="313" r:id="rId11"/>
    <p:sldId id="316" r:id="rId12"/>
    <p:sldId id="314" r:id="rId13"/>
    <p:sldId id="315" r:id="rId14"/>
  </p:sldIdLst>
  <p:sldSz cx="12198350" cy="6858000"/>
  <p:notesSz cx="6858000" cy="9144000"/>
  <p:defaultTextStyle>
    <a:defPPr>
      <a:defRPr lang="de-DE"/>
    </a:defPPr>
    <a:lvl1pPr marL="0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768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535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9303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9071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838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8606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8373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8141" algn="l" defTabSz="6097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17A721-C5C1-4F1F-8D32-DD538DC692E6}" v="329" dt="2022-05-12T17:07:15.373"/>
    <p1510:client id="{CFBCB252-2B76-E94F-AACE-D52C263A8441}" v="1284" dt="2022-05-12T17:16:05.470"/>
  </p1510:revLst>
</p1510:revInfo>
</file>

<file path=ppt/tableStyles.xml><?xml version="1.0" encoding="utf-8"?>
<a:tblStyleLst xmlns:a="http://schemas.openxmlformats.org/drawingml/2006/main" def="{CA20E951-F767-40FB-8981-BDCADE0C3650}">
  <a:tblStyle styleId="{CA20E951-F767-40FB-8981-BDCADE0C3650}" styleName="OST Tabelle">
    <a:wholeTbl>
      <a:tcTxStyle>
        <a:fontRef idx="minor">
          <a:prstClr val="black"/>
        </a:fontRef>
        <a:schemeClr val="dk1"/>
      </a:tcTxStyle>
      <a:tcStyle>
        <a:tcBdr>
          <a:left>
            <a:ln w="28575" cmpd="sng">
              <a:solidFill>
                <a:srgbClr val="56276D"/>
              </a:solidFill>
            </a:ln>
          </a:left>
          <a:right>
            <a:ln w="28575" cmpd="sng">
              <a:solidFill>
                <a:srgbClr val="56276D"/>
              </a:solidFill>
            </a:ln>
          </a:right>
          <a:top>
            <a:ln w="28575" cmpd="sng">
              <a:solidFill>
                <a:srgbClr val="56276D"/>
              </a:solidFill>
            </a:ln>
          </a:top>
          <a:bottom>
            <a:ln w="28575" cmpd="sng">
              <a:solidFill>
                <a:srgbClr val="56276D"/>
              </a:solidFill>
            </a:ln>
          </a:bottom>
          <a:insideH>
            <a:ln w="28575" cmpd="sng">
              <a:solidFill>
                <a:srgbClr val="56276D"/>
              </a:solidFill>
            </a:ln>
          </a:insideH>
          <a:insideV>
            <a:ln w="28575" cmpd="sng">
              <a:solidFill>
                <a:srgbClr val="56276D"/>
              </a:solidFill>
            </a:ln>
          </a:insideV>
        </a:tcBdr>
        <a:fill>
          <a:noFill/>
        </a:fill>
      </a:tcStyle>
    </a:wholeTbl>
    <a:firstCol>
      <a:tcTxStyle b="on">
        <a:fontRef idx="minor"/>
        <a:srgbClr val="000000"/>
      </a:tcTxStyle>
      <a:tcStyle>
        <a:tcBdr/>
        <a:fill>
          <a:noFill/>
        </a:fill>
      </a:tcStyle>
    </a:firstCol>
    <a:firstRow>
      <a:tcTxStyle b="on">
        <a:fontRef idx="minor"/>
        <a:srgbClr val="000000"/>
      </a:tcTxStyle>
      <a:tcStyle>
        <a:tcBdr/>
        <a:fill>
          <a:noFill/>
        </a:fill>
      </a:tcStyle>
    </a:firstRow>
  </a:tblStyle>
  <a:tblStyle styleId="{5A111915-BE36-4E01-A7E5-04B1672EAD32}" styleName="Helle Formatvorlage 2 - Akz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59"/>
    <p:restoredTop sz="94664"/>
  </p:normalViewPr>
  <p:slideViewPr>
    <p:cSldViewPr snapToGrid="0" snapToObjects="1">
      <p:cViewPr varScale="1">
        <p:scale>
          <a:sx n="125" d="100"/>
          <a:sy n="125" d="100"/>
        </p:scale>
        <p:origin x="19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1D24AF8-D482-45B5-AC57-3B732354AF34}" type="doc">
      <dgm:prSet loTypeId="urn:microsoft.com/office/officeart/2018/5/layout/IconCircleLabel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74F7661B-F969-4673-9C4E-2AACD8A31B5B}">
      <dgm:prSet/>
      <dgm:spPr/>
      <dgm:t>
        <a:bodyPr/>
        <a:lstStyle/>
        <a:p>
          <a:pPr>
            <a:defRPr cap="all"/>
          </a:pPr>
          <a:r>
            <a:rPr lang="en-US"/>
            <a:t>Mandelbrot Set Explorer</a:t>
          </a:r>
        </a:p>
      </dgm:t>
    </dgm:pt>
    <dgm:pt modelId="{E83D7374-D41C-4B31-A7F6-B5EEF8D55451}" type="parTrans" cxnId="{D037C938-47EE-44FD-92BE-8ADE34C5C25F}">
      <dgm:prSet/>
      <dgm:spPr/>
      <dgm:t>
        <a:bodyPr/>
        <a:lstStyle/>
        <a:p>
          <a:endParaRPr lang="en-US"/>
        </a:p>
      </dgm:t>
    </dgm:pt>
    <dgm:pt modelId="{1421D196-9D3D-4068-8760-20E955034703}" type="sibTrans" cxnId="{D037C938-47EE-44FD-92BE-8ADE34C5C25F}">
      <dgm:prSet/>
      <dgm:spPr/>
      <dgm:t>
        <a:bodyPr/>
        <a:lstStyle/>
        <a:p>
          <a:endParaRPr lang="en-US"/>
        </a:p>
      </dgm:t>
    </dgm:pt>
    <dgm:pt modelId="{14FA0C68-66A7-47EC-AD73-5E271B6EBE46}">
      <dgm:prSet/>
      <dgm:spPr/>
      <dgm:t>
        <a:bodyPr/>
        <a:lstStyle/>
        <a:p>
          <a:pPr>
            <a:defRPr cap="all"/>
          </a:pPr>
          <a:r>
            <a:rPr lang="en-US"/>
            <a:t>Save and load interesting areas</a:t>
          </a:r>
        </a:p>
      </dgm:t>
    </dgm:pt>
    <dgm:pt modelId="{0BE5B105-01DD-498F-9B9F-4022FAA4378C}" type="parTrans" cxnId="{E8D7D172-3D07-42FD-90D5-9C75417F0160}">
      <dgm:prSet/>
      <dgm:spPr/>
      <dgm:t>
        <a:bodyPr/>
        <a:lstStyle/>
        <a:p>
          <a:endParaRPr lang="en-US"/>
        </a:p>
      </dgm:t>
    </dgm:pt>
    <dgm:pt modelId="{A6199EC1-9C63-4D78-97C6-9407F3DD4727}" type="sibTrans" cxnId="{E8D7D172-3D07-42FD-90D5-9C75417F0160}">
      <dgm:prSet/>
      <dgm:spPr/>
      <dgm:t>
        <a:bodyPr/>
        <a:lstStyle/>
        <a:p>
          <a:endParaRPr lang="en-US"/>
        </a:p>
      </dgm:t>
    </dgm:pt>
    <dgm:pt modelId="{24FC780E-6047-43CA-BB40-55C8C1A5BE19}">
      <dgm:prSet/>
      <dgm:spPr/>
      <dgm:t>
        <a:bodyPr/>
        <a:lstStyle/>
        <a:p>
          <a:pPr>
            <a:defRPr cap="all"/>
          </a:pPr>
          <a:r>
            <a:rPr lang="en-US"/>
            <a:t>Fault tolerant backend</a:t>
          </a:r>
        </a:p>
      </dgm:t>
    </dgm:pt>
    <dgm:pt modelId="{70E1D159-82C6-490A-BAA2-B457F9C38D3A}" type="parTrans" cxnId="{CC39F1CB-EC84-4318-828C-8702C1C63881}">
      <dgm:prSet/>
      <dgm:spPr/>
      <dgm:t>
        <a:bodyPr/>
        <a:lstStyle/>
        <a:p>
          <a:endParaRPr lang="en-US"/>
        </a:p>
      </dgm:t>
    </dgm:pt>
    <dgm:pt modelId="{AB7BBB02-ECBC-4C04-9B97-A5C47F6221A0}" type="sibTrans" cxnId="{CC39F1CB-EC84-4318-828C-8702C1C63881}">
      <dgm:prSet/>
      <dgm:spPr/>
      <dgm:t>
        <a:bodyPr/>
        <a:lstStyle/>
        <a:p>
          <a:endParaRPr lang="en-US"/>
        </a:p>
      </dgm:t>
    </dgm:pt>
    <dgm:pt modelId="{289CFEE3-FF7F-403B-AE6B-B34A75C228F9}" type="pres">
      <dgm:prSet presAssocID="{21D24AF8-D482-45B5-AC57-3B732354AF34}" presName="root" presStyleCnt="0">
        <dgm:presLayoutVars>
          <dgm:dir/>
          <dgm:resizeHandles val="exact"/>
        </dgm:presLayoutVars>
      </dgm:prSet>
      <dgm:spPr/>
    </dgm:pt>
    <dgm:pt modelId="{083D3594-39C3-4419-8300-3157E457D078}" type="pres">
      <dgm:prSet presAssocID="{74F7661B-F969-4673-9C4E-2AACD8A31B5B}" presName="compNode" presStyleCnt="0"/>
      <dgm:spPr/>
    </dgm:pt>
    <dgm:pt modelId="{8BCB8AB6-D4CD-41C8-9153-C42C21737ADA}" type="pres">
      <dgm:prSet presAssocID="{74F7661B-F969-4673-9C4E-2AACD8A31B5B}" presName="iconBgRect" presStyleLbl="bgShp" presStyleIdx="0" presStyleCnt="3"/>
      <dgm:spPr/>
    </dgm:pt>
    <dgm:pt modelId="{101034A7-C268-4097-AB3F-4DE30686F88F}" type="pres">
      <dgm:prSet presAssocID="{74F7661B-F969-4673-9C4E-2AACD8A31B5B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agnifying glass with solid fill"/>
        </a:ext>
      </dgm:extLst>
    </dgm:pt>
    <dgm:pt modelId="{F761D6D4-6E20-47CE-99F9-4E0E785277B6}" type="pres">
      <dgm:prSet presAssocID="{74F7661B-F969-4673-9C4E-2AACD8A31B5B}" presName="spaceRect" presStyleCnt="0"/>
      <dgm:spPr/>
    </dgm:pt>
    <dgm:pt modelId="{C84F13CE-37CA-4636-BF7E-7C623F8A4450}" type="pres">
      <dgm:prSet presAssocID="{74F7661B-F969-4673-9C4E-2AACD8A31B5B}" presName="textRect" presStyleLbl="revTx" presStyleIdx="0" presStyleCnt="3">
        <dgm:presLayoutVars>
          <dgm:chMax val="1"/>
          <dgm:chPref val="1"/>
        </dgm:presLayoutVars>
      </dgm:prSet>
      <dgm:spPr/>
    </dgm:pt>
    <dgm:pt modelId="{13B0D15A-C1B8-4E9B-87FD-2EE54FE5ECD7}" type="pres">
      <dgm:prSet presAssocID="{1421D196-9D3D-4068-8760-20E955034703}" presName="sibTrans" presStyleCnt="0"/>
      <dgm:spPr/>
    </dgm:pt>
    <dgm:pt modelId="{FC10FFC7-4EE7-4B5B-A5C6-97843BFDC6D5}" type="pres">
      <dgm:prSet presAssocID="{14FA0C68-66A7-47EC-AD73-5E271B6EBE46}" presName="compNode" presStyleCnt="0"/>
      <dgm:spPr/>
    </dgm:pt>
    <dgm:pt modelId="{88B81F70-846B-47E3-B94D-1A42C49E4AD3}" type="pres">
      <dgm:prSet presAssocID="{14FA0C68-66A7-47EC-AD73-5E271B6EBE46}" presName="iconBgRect" presStyleLbl="bgShp" presStyleIdx="1" presStyleCnt="3"/>
      <dgm:spPr/>
    </dgm:pt>
    <dgm:pt modelId="{43FFBFE1-164C-40AA-A6C6-605C21A79A43}" type="pres">
      <dgm:prSet presAssocID="{14FA0C68-66A7-47EC-AD73-5E271B6EBE46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atabase"/>
        </a:ext>
      </dgm:extLst>
    </dgm:pt>
    <dgm:pt modelId="{2745A007-C647-497C-B45E-1266303142B2}" type="pres">
      <dgm:prSet presAssocID="{14FA0C68-66A7-47EC-AD73-5E271B6EBE46}" presName="spaceRect" presStyleCnt="0"/>
      <dgm:spPr/>
    </dgm:pt>
    <dgm:pt modelId="{3F6342A6-F1E7-4A1F-9890-13A4CBF87A61}" type="pres">
      <dgm:prSet presAssocID="{14FA0C68-66A7-47EC-AD73-5E271B6EBE46}" presName="textRect" presStyleLbl="revTx" presStyleIdx="1" presStyleCnt="3">
        <dgm:presLayoutVars>
          <dgm:chMax val="1"/>
          <dgm:chPref val="1"/>
        </dgm:presLayoutVars>
      </dgm:prSet>
      <dgm:spPr/>
    </dgm:pt>
    <dgm:pt modelId="{2F4D6850-9A77-4543-B6E2-93D51FCDAFC3}" type="pres">
      <dgm:prSet presAssocID="{A6199EC1-9C63-4D78-97C6-9407F3DD4727}" presName="sibTrans" presStyleCnt="0"/>
      <dgm:spPr/>
    </dgm:pt>
    <dgm:pt modelId="{39CB5603-ADC1-47AB-B10C-B869241AD697}" type="pres">
      <dgm:prSet presAssocID="{24FC780E-6047-43CA-BB40-55C8C1A5BE19}" presName="compNode" presStyleCnt="0"/>
      <dgm:spPr/>
    </dgm:pt>
    <dgm:pt modelId="{A7AF1D2F-B7C3-4C68-803D-7B5368380822}" type="pres">
      <dgm:prSet presAssocID="{24FC780E-6047-43CA-BB40-55C8C1A5BE19}" presName="iconBgRect" presStyleLbl="bgShp" presStyleIdx="2" presStyleCnt="3"/>
      <dgm:spPr/>
    </dgm:pt>
    <dgm:pt modelId="{8856D93F-6723-4C25-B859-132787C22F21}" type="pres">
      <dgm:prSet presAssocID="{24FC780E-6047-43CA-BB40-55C8C1A5BE19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41E74131-638A-4EA4-8655-FAEC1855BF4D}" type="pres">
      <dgm:prSet presAssocID="{24FC780E-6047-43CA-BB40-55C8C1A5BE19}" presName="spaceRect" presStyleCnt="0"/>
      <dgm:spPr/>
    </dgm:pt>
    <dgm:pt modelId="{30B4591B-142E-4ACA-A312-8327FD294574}" type="pres">
      <dgm:prSet presAssocID="{24FC780E-6047-43CA-BB40-55C8C1A5BE19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D037C938-47EE-44FD-92BE-8ADE34C5C25F}" srcId="{21D24AF8-D482-45B5-AC57-3B732354AF34}" destId="{74F7661B-F969-4673-9C4E-2AACD8A31B5B}" srcOrd="0" destOrd="0" parTransId="{E83D7374-D41C-4B31-A7F6-B5EEF8D55451}" sibTransId="{1421D196-9D3D-4068-8760-20E955034703}"/>
    <dgm:cxn modelId="{DBABA443-F106-4382-8211-BB54FFF901D2}" type="presOf" srcId="{21D24AF8-D482-45B5-AC57-3B732354AF34}" destId="{289CFEE3-FF7F-403B-AE6B-B34A75C228F9}" srcOrd="0" destOrd="0" presId="urn:microsoft.com/office/officeart/2018/5/layout/IconCircleLabelList"/>
    <dgm:cxn modelId="{E8D7D172-3D07-42FD-90D5-9C75417F0160}" srcId="{21D24AF8-D482-45B5-AC57-3B732354AF34}" destId="{14FA0C68-66A7-47EC-AD73-5E271B6EBE46}" srcOrd="1" destOrd="0" parTransId="{0BE5B105-01DD-498F-9B9F-4022FAA4378C}" sibTransId="{A6199EC1-9C63-4D78-97C6-9407F3DD4727}"/>
    <dgm:cxn modelId="{C7AF547D-5CCB-4719-8BEE-A4DB73BC5526}" type="presOf" srcId="{24FC780E-6047-43CA-BB40-55C8C1A5BE19}" destId="{30B4591B-142E-4ACA-A312-8327FD294574}" srcOrd="0" destOrd="0" presId="urn:microsoft.com/office/officeart/2018/5/layout/IconCircleLabelList"/>
    <dgm:cxn modelId="{0AF33BAD-66B0-4D40-AD8E-1CC7473C8D02}" type="presOf" srcId="{74F7661B-F969-4673-9C4E-2AACD8A31B5B}" destId="{C84F13CE-37CA-4636-BF7E-7C623F8A4450}" srcOrd="0" destOrd="0" presId="urn:microsoft.com/office/officeart/2018/5/layout/IconCircleLabelList"/>
    <dgm:cxn modelId="{CC39F1CB-EC84-4318-828C-8702C1C63881}" srcId="{21D24AF8-D482-45B5-AC57-3B732354AF34}" destId="{24FC780E-6047-43CA-BB40-55C8C1A5BE19}" srcOrd="2" destOrd="0" parTransId="{70E1D159-82C6-490A-BAA2-B457F9C38D3A}" sibTransId="{AB7BBB02-ECBC-4C04-9B97-A5C47F6221A0}"/>
    <dgm:cxn modelId="{03DCDAF5-375D-4314-ADA9-BFB44C4B3973}" type="presOf" srcId="{14FA0C68-66A7-47EC-AD73-5E271B6EBE46}" destId="{3F6342A6-F1E7-4A1F-9890-13A4CBF87A61}" srcOrd="0" destOrd="0" presId="urn:microsoft.com/office/officeart/2018/5/layout/IconCircleLabelList"/>
    <dgm:cxn modelId="{3BA72503-5048-4CEF-AC6B-A9A775748154}" type="presParOf" srcId="{289CFEE3-FF7F-403B-AE6B-B34A75C228F9}" destId="{083D3594-39C3-4419-8300-3157E457D078}" srcOrd="0" destOrd="0" presId="urn:microsoft.com/office/officeart/2018/5/layout/IconCircleLabelList"/>
    <dgm:cxn modelId="{FD4FDF62-0EFB-43B3-9DC1-1021B3B1FDD5}" type="presParOf" srcId="{083D3594-39C3-4419-8300-3157E457D078}" destId="{8BCB8AB6-D4CD-41C8-9153-C42C21737ADA}" srcOrd="0" destOrd="0" presId="urn:microsoft.com/office/officeart/2018/5/layout/IconCircleLabelList"/>
    <dgm:cxn modelId="{8D1DF43D-A9DC-4FDC-A48A-700C132FF4F3}" type="presParOf" srcId="{083D3594-39C3-4419-8300-3157E457D078}" destId="{101034A7-C268-4097-AB3F-4DE30686F88F}" srcOrd="1" destOrd="0" presId="urn:microsoft.com/office/officeart/2018/5/layout/IconCircleLabelList"/>
    <dgm:cxn modelId="{34371834-412B-484E-9A33-01B65719E3AF}" type="presParOf" srcId="{083D3594-39C3-4419-8300-3157E457D078}" destId="{F761D6D4-6E20-47CE-99F9-4E0E785277B6}" srcOrd="2" destOrd="0" presId="urn:microsoft.com/office/officeart/2018/5/layout/IconCircleLabelList"/>
    <dgm:cxn modelId="{1BB74985-A7BA-440F-A512-36388028271B}" type="presParOf" srcId="{083D3594-39C3-4419-8300-3157E457D078}" destId="{C84F13CE-37CA-4636-BF7E-7C623F8A4450}" srcOrd="3" destOrd="0" presId="urn:microsoft.com/office/officeart/2018/5/layout/IconCircleLabelList"/>
    <dgm:cxn modelId="{75E3887D-6770-48D6-966D-17588E8552F6}" type="presParOf" srcId="{289CFEE3-FF7F-403B-AE6B-B34A75C228F9}" destId="{13B0D15A-C1B8-4E9B-87FD-2EE54FE5ECD7}" srcOrd="1" destOrd="0" presId="urn:microsoft.com/office/officeart/2018/5/layout/IconCircleLabelList"/>
    <dgm:cxn modelId="{45D97A99-0358-4FBA-8B27-163FFB1F260C}" type="presParOf" srcId="{289CFEE3-FF7F-403B-AE6B-B34A75C228F9}" destId="{FC10FFC7-4EE7-4B5B-A5C6-97843BFDC6D5}" srcOrd="2" destOrd="0" presId="urn:microsoft.com/office/officeart/2018/5/layout/IconCircleLabelList"/>
    <dgm:cxn modelId="{5E8EFB58-8B59-4ECA-8F8C-A61FE4C48BAC}" type="presParOf" srcId="{FC10FFC7-4EE7-4B5B-A5C6-97843BFDC6D5}" destId="{88B81F70-846B-47E3-B94D-1A42C49E4AD3}" srcOrd="0" destOrd="0" presId="urn:microsoft.com/office/officeart/2018/5/layout/IconCircleLabelList"/>
    <dgm:cxn modelId="{DE7979B9-4363-4A2F-B4A7-6D6399FC379C}" type="presParOf" srcId="{FC10FFC7-4EE7-4B5B-A5C6-97843BFDC6D5}" destId="{43FFBFE1-164C-40AA-A6C6-605C21A79A43}" srcOrd="1" destOrd="0" presId="urn:microsoft.com/office/officeart/2018/5/layout/IconCircleLabelList"/>
    <dgm:cxn modelId="{C3E8DE65-A6E7-47EC-A87D-E0B3CD6F721D}" type="presParOf" srcId="{FC10FFC7-4EE7-4B5B-A5C6-97843BFDC6D5}" destId="{2745A007-C647-497C-B45E-1266303142B2}" srcOrd="2" destOrd="0" presId="urn:microsoft.com/office/officeart/2018/5/layout/IconCircleLabelList"/>
    <dgm:cxn modelId="{F7F35E89-CC38-49FA-B5EC-2C577F92CACF}" type="presParOf" srcId="{FC10FFC7-4EE7-4B5B-A5C6-97843BFDC6D5}" destId="{3F6342A6-F1E7-4A1F-9890-13A4CBF87A61}" srcOrd="3" destOrd="0" presId="urn:microsoft.com/office/officeart/2018/5/layout/IconCircleLabelList"/>
    <dgm:cxn modelId="{9DA53299-8BC3-4404-9F13-ACB1CD18EA9B}" type="presParOf" srcId="{289CFEE3-FF7F-403B-AE6B-B34A75C228F9}" destId="{2F4D6850-9A77-4543-B6E2-93D51FCDAFC3}" srcOrd="3" destOrd="0" presId="urn:microsoft.com/office/officeart/2018/5/layout/IconCircleLabelList"/>
    <dgm:cxn modelId="{D3D8C19F-7A89-41ED-ADA2-B644D59005A7}" type="presParOf" srcId="{289CFEE3-FF7F-403B-AE6B-B34A75C228F9}" destId="{39CB5603-ADC1-47AB-B10C-B869241AD697}" srcOrd="4" destOrd="0" presId="urn:microsoft.com/office/officeart/2018/5/layout/IconCircleLabelList"/>
    <dgm:cxn modelId="{03887F8B-191B-4BD1-B243-BB16E2528116}" type="presParOf" srcId="{39CB5603-ADC1-47AB-B10C-B869241AD697}" destId="{A7AF1D2F-B7C3-4C68-803D-7B5368380822}" srcOrd="0" destOrd="0" presId="urn:microsoft.com/office/officeart/2018/5/layout/IconCircleLabelList"/>
    <dgm:cxn modelId="{3216A828-DC33-46A7-A639-1BD288E7F6DA}" type="presParOf" srcId="{39CB5603-ADC1-47AB-B10C-B869241AD697}" destId="{8856D93F-6723-4C25-B859-132787C22F21}" srcOrd="1" destOrd="0" presId="urn:microsoft.com/office/officeart/2018/5/layout/IconCircleLabelList"/>
    <dgm:cxn modelId="{E057C77C-A678-47FD-8CFA-927B90AD35B5}" type="presParOf" srcId="{39CB5603-ADC1-47AB-B10C-B869241AD697}" destId="{41E74131-638A-4EA4-8655-FAEC1855BF4D}" srcOrd="2" destOrd="0" presId="urn:microsoft.com/office/officeart/2018/5/layout/IconCircleLabelList"/>
    <dgm:cxn modelId="{A8C0D7F1-F4D7-43D9-AD67-338E8B724D50}" type="presParOf" srcId="{39CB5603-ADC1-47AB-B10C-B869241AD697}" destId="{30B4591B-142E-4ACA-A312-8327FD294574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CB8AB6-D4CD-41C8-9153-C42C21737ADA}">
      <dsp:nvSpPr>
        <dsp:cNvPr id="0" name=""/>
        <dsp:cNvSpPr/>
      </dsp:nvSpPr>
      <dsp:spPr>
        <a:xfrm>
          <a:off x="698381" y="710693"/>
          <a:ext cx="1990125" cy="1990125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01034A7-C268-4097-AB3F-4DE30686F88F}">
      <dsp:nvSpPr>
        <dsp:cNvPr id="0" name=""/>
        <dsp:cNvSpPr/>
      </dsp:nvSpPr>
      <dsp:spPr>
        <a:xfrm>
          <a:off x="1122506" y="1134818"/>
          <a:ext cx="1141875" cy="114187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4F13CE-37CA-4636-BF7E-7C623F8A4450}">
      <dsp:nvSpPr>
        <dsp:cNvPr id="0" name=""/>
        <dsp:cNvSpPr/>
      </dsp:nvSpPr>
      <dsp:spPr>
        <a:xfrm>
          <a:off x="62194" y="3320693"/>
          <a:ext cx="32625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400" kern="1200"/>
            <a:t>Mandelbrot Set Explorer</a:t>
          </a:r>
        </a:p>
      </dsp:txBody>
      <dsp:txXfrm>
        <a:off x="62194" y="3320693"/>
        <a:ext cx="3262500" cy="720000"/>
      </dsp:txXfrm>
    </dsp:sp>
    <dsp:sp modelId="{88B81F70-846B-47E3-B94D-1A42C49E4AD3}">
      <dsp:nvSpPr>
        <dsp:cNvPr id="0" name=""/>
        <dsp:cNvSpPr/>
      </dsp:nvSpPr>
      <dsp:spPr>
        <a:xfrm>
          <a:off x="4531819" y="710693"/>
          <a:ext cx="1990125" cy="1990125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FFBFE1-164C-40AA-A6C6-605C21A79A43}">
      <dsp:nvSpPr>
        <dsp:cNvPr id="0" name=""/>
        <dsp:cNvSpPr/>
      </dsp:nvSpPr>
      <dsp:spPr>
        <a:xfrm>
          <a:off x="4955944" y="1134818"/>
          <a:ext cx="1141875" cy="114187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6342A6-F1E7-4A1F-9890-13A4CBF87A61}">
      <dsp:nvSpPr>
        <dsp:cNvPr id="0" name=""/>
        <dsp:cNvSpPr/>
      </dsp:nvSpPr>
      <dsp:spPr>
        <a:xfrm>
          <a:off x="3895631" y="3320693"/>
          <a:ext cx="32625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400" kern="1200"/>
            <a:t>Save and load interesting areas</a:t>
          </a:r>
        </a:p>
      </dsp:txBody>
      <dsp:txXfrm>
        <a:off x="3895631" y="3320693"/>
        <a:ext cx="3262500" cy="720000"/>
      </dsp:txXfrm>
    </dsp:sp>
    <dsp:sp modelId="{A7AF1D2F-B7C3-4C68-803D-7B5368380822}">
      <dsp:nvSpPr>
        <dsp:cNvPr id="0" name=""/>
        <dsp:cNvSpPr/>
      </dsp:nvSpPr>
      <dsp:spPr>
        <a:xfrm>
          <a:off x="8365256" y="710693"/>
          <a:ext cx="1990125" cy="1990125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856D93F-6723-4C25-B859-132787C22F21}">
      <dsp:nvSpPr>
        <dsp:cNvPr id="0" name=""/>
        <dsp:cNvSpPr/>
      </dsp:nvSpPr>
      <dsp:spPr>
        <a:xfrm>
          <a:off x="8789381" y="1134818"/>
          <a:ext cx="1141875" cy="114187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B4591B-142E-4ACA-A312-8327FD294574}">
      <dsp:nvSpPr>
        <dsp:cNvPr id="0" name=""/>
        <dsp:cNvSpPr/>
      </dsp:nvSpPr>
      <dsp:spPr>
        <a:xfrm>
          <a:off x="7729069" y="3320693"/>
          <a:ext cx="32625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400" kern="1200"/>
            <a:t>Fault tolerant backend</a:t>
          </a:r>
        </a:p>
      </dsp:txBody>
      <dsp:txXfrm>
        <a:off x="7729069" y="3320693"/>
        <a:ext cx="3262500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98E594-98F6-3A40-9CB1-890EFD882430}" type="datetimeFigureOut">
              <a:rPr lang="de-DE" smtClean="0"/>
              <a:t>12.05.22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EA8F55-2519-6F41-91E3-24F0254F6FF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30589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8DA80C-0032-A04F-8DC3-1D9FA424B670}" type="datetimeFigureOut">
              <a:rPr lang="de-DE" smtClean="0"/>
              <a:t>12.05.22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79413" y="685800"/>
            <a:ext cx="609917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CH"/>
              <a:t>Mastertextformat bearbeiten</a:t>
            </a:r>
          </a:p>
          <a:p>
            <a:pPr lvl="1"/>
            <a:r>
              <a:rPr lang="de-CH"/>
              <a:t>Zweite Ebene</a:t>
            </a:r>
          </a:p>
          <a:p>
            <a:pPr lvl="2"/>
            <a:r>
              <a:rPr lang="de-CH"/>
              <a:t>Dritte Ebene</a:t>
            </a:r>
          </a:p>
          <a:p>
            <a:pPr lvl="3"/>
            <a:r>
              <a:rPr lang="de-CH"/>
              <a:t>Vierte Ebene</a:t>
            </a:r>
          </a:p>
          <a:p>
            <a:pPr lvl="4"/>
            <a:r>
              <a:rPr lang="de-CH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D8BABC-F464-1C42-81DA-2E65C84DE5D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400252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mit Bildmask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 userDrawn="1"/>
        </p:nvSpPr>
        <p:spPr>
          <a:xfrm>
            <a:off x="-1" y="9258"/>
            <a:ext cx="12198350" cy="6858000"/>
          </a:xfrm>
          <a:prstGeom prst="rect">
            <a:avLst/>
          </a:prstGeom>
          <a:solidFill>
            <a:schemeClr val="tx1">
              <a:alpha val="10000"/>
            </a:schemeClr>
          </a:solidFill>
          <a:ln w="285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endParaRPr lang="de-CH" sz="1400">
              <a:solidFill>
                <a:schemeClr val="tx1"/>
              </a:solidFill>
            </a:endParaRPr>
          </a:p>
        </p:txBody>
      </p:sp>
      <p:sp>
        <p:nvSpPr>
          <p:cNvPr id="12" name="Freihandform 11"/>
          <p:cNvSpPr/>
          <p:nvPr/>
        </p:nvSpPr>
        <p:spPr>
          <a:xfrm>
            <a:off x="5642407" y="1910668"/>
            <a:ext cx="6555944" cy="4947333"/>
          </a:xfrm>
          <a:custGeom>
            <a:avLst/>
            <a:gdLst>
              <a:gd name="connsiteX0" fmla="*/ 4854063 w 6552531"/>
              <a:gd name="connsiteY0" fmla="*/ 7 h 4947333"/>
              <a:gd name="connsiteX1" fmla="*/ 5071206 w 6552531"/>
              <a:gd name="connsiteY1" fmla="*/ 27731 h 4947333"/>
              <a:gd name="connsiteX2" fmla="*/ 6551503 w 6552531"/>
              <a:gd name="connsiteY2" fmla="*/ 1809287 h 4947333"/>
              <a:gd name="connsiteX3" fmla="*/ 6552531 w 6552531"/>
              <a:gd name="connsiteY3" fmla="*/ 1812764 h 4947333"/>
              <a:gd name="connsiteX4" fmla="*/ 6552531 w 6552531"/>
              <a:gd name="connsiteY4" fmla="*/ 3922236 h 4947333"/>
              <a:gd name="connsiteX5" fmla="*/ 6508354 w 6552531"/>
              <a:gd name="connsiteY5" fmla="*/ 4056281 h 4947333"/>
              <a:gd name="connsiteX6" fmla="*/ 6167266 w 6552531"/>
              <a:gd name="connsiteY6" fmla="*/ 4753897 h 4947333"/>
              <a:gd name="connsiteX7" fmla="*/ 6033717 w 6552531"/>
              <a:gd name="connsiteY7" fmla="*/ 4947333 h 4947333"/>
              <a:gd name="connsiteX8" fmla="*/ 688221 w 6552531"/>
              <a:gd name="connsiteY8" fmla="*/ 4947333 h 4947333"/>
              <a:gd name="connsiteX9" fmla="*/ 669155 w 6552531"/>
              <a:gd name="connsiteY9" fmla="*/ 4921952 h 4947333"/>
              <a:gd name="connsiteX10" fmla="*/ 159446 w 6552531"/>
              <a:gd name="connsiteY10" fmla="*/ 3896401 h 4947333"/>
              <a:gd name="connsiteX11" fmla="*/ 44617 w 6552531"/>
              <a:gd name="connsiteY11" fmla="*/ 3440846 h 4947333"/>
              <a:gd name="connsiteX12" fmla="*/ 40529 w 6552531"/>
              <a:gd name="connsiteY12" fmla="*/ 3406626 h 4947333"/>
              <a:gd name="connsiteX13" fmla="*/ 39476 w 6552531"/>
              <a:gd name="connsiteY13" fmla="*/ 3401514 h 4947333"/>
              <a:gd name="connsiteX14" fmla="*/ 482859 w 6552531"/>
              <a:gd name="connsiteY14" fmla="*/ 1876033 h 4947333"/>
              <a:gd name="connsiteX15" fmla="*/ 896951 w 6552531"/>
              <a:gd name="connsiteY15" fmla="*/ 1759366 h 4947333"/>
              <a:gd name="connsiteX16" fmla="*/ 1369778 w 6552531"/>
              <a:gd name="connsiteY16" fmla="*/ 1839493 h 4947333"/>
              <a:gd name="connsiteX17" fmla="*/ 1408346 w 6552531"/>
              <a:gd name="connsiteY17" fmla="*/ 1854656 h 4947333"/>
              <a:gd name="connsiteX18" fmla="*/ 1515289 w 6552531"/>
              <a:gd name="connsiteY18" fmla="*/ 1876395 h 4947333"/>
              <a:gd name="connsiteX19" fmla="*/ 2860708 w 6552531"/>
              <a:gd name="connsiteY19" fmla="*/ 1855646 h 4947333"/>
              <a:gd name="connsiteX20" fmla="*/ 3877062 w 6552531"/>
              <a:gd name="connsiteY20" fmla="*/ 691198 h 4947333"/>
              <a:gd name="connsiteX21" fmla="*/ 4633989 w 6552531"/>
              <a:gd name="connsiteY21" fmla="*/ 13545 h 4947333"/>
              <a:gd name="connsiteX22" fmla="*/ 4683323 w 6552531"/>
              <a:gd name="connsiteY22" fmla="*/ 9490 h 4947333"/>
              <a:gd name="connsiteX23" fmla="*/ 4720135 w 6552531"/>
              <a:gd name="connsiteY23" fmla="*/ 11657 h 4947333"/>
              <a:gd name="connsiteX24" fmla="*/ 4746809 w 6552531"/>
              <a:gd name="connsiteY24" fmla="*/ 6469 h 4947333"/>
              <a:gd name="connsiteX25" fmla="*/ 4854063 w 6552531"/>
              <a:gd name="connsiteY25" fmla="*/ 7 h 4947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552531" h="4947333">
                <a:moveTo>
                  <a:pt x="4854063" y="7"/>
                </a:moveTo>
                <a:cubicBezTo>
                  <a:pt x="4925952" y="311"/>
                  <a:pt x="4998520" y="9743"/>
                  <a:pt x="5071206" y="27731"/>
                </a:cubicBezTo>
                <a:cubicBezTo>
                  <a:pt x="5652694" y="171645"/>
                  <a:pt x="6241767" y="863160"/>
                  <a:pt x="6551503" y="1809287"/>
                </a:cubicBezTo>
                <a:lnTo>
                  <a:pt x="6552531" y="1812764"/>
                </a:lnTo>
                <a:lnTo>
                  <a:pt x="6552531" y="3922236"/>
                </a:lnTo>
                <a:lnTo>
                  <a:pt x="6508354" y="4056281"/>
                </a:lnTo>
                <a:cubicBezTo>
                  <a:pt x="6420252" y="4303320"/>
                  <a:pt x="6305352" y="4537096"/>
                  <a:pt x="6167266" y="4753897"/>
                </a:cubicBezTo>
                <a:lnTo>
                  <a:pt x="6033717" y="4947333"/>
                </a:lnTo>
                <a:lnTo>
                  <a:pt x="688221" y="4947333"/>
                </a:lnTo>
                <a:lnTo>
                  <a:pt x="669155" y="4921952"/>
                </a:lnTo>
                <a:cubicBezTo>
                  <a:pt x="462010" y="4623316"/>
                  <a:pt x="290452" y="4280274"/>
                  <a:pt x="159446" y="3896401"/>
                </a:cubicBezTo>
                <a:cubicBezTo>
                  <a:pt x="110759" y="3753734"/>
                  <a:pt x="70478" y="3595787"/>
                  <a:pt x="44617" y="3440846"/>
                </a:cubicBezTo>
                <a:lnTo>
                  <a:pt x="40529" y="3406626"/>
                </a:lnTo>
                <a:lnTo>
                  <a:pt x="39476" y="3401514"/>
                </a:lnTo>
                <a:cubicBezTo>
                  <a:pt x="-78551" y="2709645"/>
                  <a:pt x="67748" y="2122061"/>
                  <a:pt x="482859" y="1876033"/>
                </a:cubicBezTo>
                <a:cubicBezTo>
                  <a:pt x="607393" y="1802224"/>
                  <a:pt x="747277" y="1764396"/>
                  <a:pt x="896951" y="1759366"/>
                </a:cubicBezTo>
                <a:cubicBezTo>
                  <a:pt x="1046624" y="1754337"/>
                  <a:pt x="1206087" y="1782107"/>
                  <a:pt x="1369778" y="1839493"/>
                </a:cubicBezTo>
                <a:lnTo>
                  <a:pt x="1408346" y="1854656"/>
                </a:lnTo>
                <a:lnTo>
                  <a:pt x="1515289" y="1876395"/>
                </a:lnTo>
                <a:cubicBezTo>
                  <a:pt x="1867428" y="1960511"/>
                  <a:pt x="2467079" y="2053179"/>
                  <a:pt x="2860708" y="1855646"/>
                </a:cubicBezTo>
                <a:cubicBezTo>
                  <a:pt x="3254336" y="1658114"/>
                  <a:pt x="3625995" y="1062372"/>
                  <a:pt x="3877062" y="691198"/>
                </a:cubicBezTo>
                <a:cubicBezTo>
                  <a:pt x="4155238" y="279949"/>
                  <a:pt x="4374413" y="55026"/>
                  <a:pt x="4633989" y="13545"/>
                </a:cubicBezTo>
                <a:cubicBezTo>
                  <a:pt x="4650213" y="10953"/>
                  <a:pt x="4666671" y="9635"/>
                  <a:pt x="4683323" y="9490"/>
                </a:cubicBezTo>
                <a:lnTo>
                  <a:pt x="4720135" y="11657"/>
                </a:lnTo>
                <a:lnTo>
                  <a:pt x="4746809" y="6469"/>
                </a:lnTo>
                <a:cubicBezTo>
                  <a:pt x="4782344" y="1985"/>
                  <a:pt x="4818118" y="-145"/>
                  <a:pt x="4854063" y="7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2400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156168" y="140232"/>
            <a:ext cx="6790944" cy="1097269"/>
          </a:xfrm>
        </p:spPr>
        <p:txBody>
          <a:bodyPr lIns="0" tIns="0" bIns="0" anchor="b">
            <a:normAutofit/>
          </a:bodyPr>
          <a:lstStyle>
            <a:lvl1pPr>
              <a:lnSpc>
                <a:spcPct val="100000"/>
              </a:lnSpc>
              <a:defRPr sz="3200" baseline="0">
                <a:solidFill>
                  <a:schemeClr val="tx2"/>
                </a:solidFill>
              </a:defRPr>
            </a:lvl1pPr>
          </a:lstStyle>
          <a:p>
            <a:r>
              <a:rPr lang="en-US" noProof="0"/>
              <a:t>Headline title slide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156168" y="2639196"/>
            <a:ext cx="1445099" cy="18466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algn="l">
              <a:defRPr sz="1200">
                <a:latin typeface="+mn-lt"/>
              </a:defRPr>
            </a:lvl1pPr>
          </a:lstStyle>
          <a:p>
            <a:fld id="{A731AA60-9A41-441F-AB28-705C45573A0C}" type="datetime3">
              <a:rPr lang="en-US" smtClean="0"/>
              <a:t>12 May 2022</a:t>
            </a:fld>
            <a:endParaRPr lang="de-CH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269B772D-4EEB-40F5-B989-5B158C414958}"/>
              </a:ext>
            </a:extLst>
          </p:cNvPr>
          <p:cNvSpPr/>
          <p:nvPr/>
        </p:nvSpPr>
        <p:spPr>
          <a:xfrm>
            <a:off x="0" y="6723258"/>
            <a:ext cx="12198350" cy="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2400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56168" y="1352096"/>
            <a:ext cx="6790944" cy="86030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buNone/>
              <a:defRPr sz="2000" b="1" baseline="0"/>
            </a:lvl1pPr>
            <a:lvl2pPr marL="457200" indent="0">
              <a:buNone/>
              <a:defRPr/>
            </a:lvl2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19" name="Textplatzhalter 5"/>
          <p:cNvSpPr>
            <a:spLocks noGrp="1"/>
          </p:cNvSpPr>
          <p:nvPr>
            <p:ph type="body" sz="quarter" idx="20" hasCustomPrompt="1"/>
          </p:nvPr>
        </p:nvSpPr>
        <p:spPr>
          <a:xfrm>
            <a:off x="156168" y="2320346"/>
            <a:ext cx="5546993" cy="184666"/>
          </a:xfrm>
          <a:prstGeom prst="rect">
            <a:avLst/>
          </a:prstGeom>
        </p:spPr>
        <p:txBody>
          <a:bodyPr wrap="none" lIns="0" tIns="0" rIns="0" bIns="0" anchor="b" anchorCtr="0">
            <a:noAutofit/>
          </a:bodyPr>
          <a:lstStyle>
            <a:lvl1pPr marL="0" marR="0" indent="0" algn="l" defTabSz="6097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latin typeface="+mn-lt"/>
              </a:defRPr>
            </a:lvl1pPr>
            <a:lvl2pPr marL="360362" indent="0">
              <a:buNone/>
              <a:defRPr/>
            </a:lvl2pPr>
            <a:lvl3pPr marL="719138" indent="0">
              <a:buNone/>
              <a:defRPr/>
            </a:lvl3pPr>
            <a:lvl4pPr marL="1077912" indent="0">
              <a:buNone/>
              <a:defRPr/>
            </a:lvl4pPr>
            <a:lvl5pPr marL="1438275" indent="0">
              <a:buNone/>
              <a:defRPr/>
            </a:lvl5pPr>
          </a:lstStyle>
          <a:p>
            <a:pPr marL="0" marR="0" lvl="0" indent="0" algn="l" defTabSz="6097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1" b="0" i="0" u="none" strike="noStrike" kern="1200" cap="none" spc="0" normalizeH="0" baseline="0" noProof="0">
                <a:ln>
                  <a:noFill/>
                </a:ln>
                <a:solidFill>
                  <a:srgbClr val="19191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First name last name</a:t>
            </a:r>
          </a:p>
        </p:txBody>
      </p:sp>
    </p:spTree>
    <p:extLst>
      <p:ext uri="{BB962C8B-B14F-4D97-AF65-F5344CB8AC3E}">
        <p14:creationId xmlns:p14="http://schemas.microsoft.com/office/powerpoint/2010/main" val="32445947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pos="7335">
          <p15:clr>
            <a:srgbClr val="FBAE40"/>
          </p15:clr>
        </p15:guide>
        <p15:guide id="3" pos="3048">
          <p15:clr>
            <a:srgbClr val="FBAE40"/>
          </p15:clr>
        </p15:guide>
        <p15:guide id="4" orient="horz" pos="143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06449" y="334039"/>
            <a:ext cx="11053764" cy="286673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en-US" noProof="0"/>
              <a:t>Topic</a:t>
            </a:r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fld id="{CEC9C8A4-A3A9-4D2B-BE95-6854FE3C375E}" type="datetime3">
              <a:rPr lang="en-US" smtClean="0"/>
              <a:t>12 May 2022</a:t>
            </a:fld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r>
              <a:rPr lang="en-US" noProof="0"/>
              <a:t>Change title: menu 'Insert'&gt;'Header and Footer'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4EAC321B-7500-4259-A00F-915439A35E15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6" name="Titel 5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/>
              <a:t>Title content slide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7666094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567A2-42BE-444E-B9F2-DBACE81C12A8}" type="datetime3">
              <a:rPr lang="en-US" smtClean="0"/>
              <a:t>12 May 2022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Change title: menu 'Insert'&gt;'Header and Footer'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321B-7500-4259-A00F-915439A35E15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2842165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ollbild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7"/>
          <p:cNvSpPr>
            <a:spLocks noGrp="1"/>
          </p:cNvSpPr>
          <p:nvPr>
            <p:ph type="pic" sz="quarter" idx="20" hasCustomPrompt="1"/>
          </p:nvPr>
        </p:nvSpPr>
        <p:spPr>
          <a:xfrm>
            <a:off x="0" y="-1"/>
            <a:ext cx="12198350" cy="6200775"/>
          </a:xfrm>
          <a:prstGeom prst="rect">
            <a:avLst/>
          </a:prstGeom>
          <a:solidFill>
            <a:schemeClr val="bg2"/>
          </a:solidFill>
        </p:spPr>
        <p:txBody>
          <a:bodyPr lIns="216000" tIns="108000"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en-US" noProof="0"/>
              <a:t>Click on the placeholder to insert picture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fld id="{7BAD9D48-BAC3-4994-BD3C-957C66A267C1}" type="datetime3">
              <a:rPr lang="en-US" smtClean="0"/>
              <a:t>12 May 2022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 noProof="0"/>
              <a:t>Change title: menu 'Insert'&gt;'Header and Footer'</a:t>
            </a: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4EAC321B-7500-4259-A00F-915439A35E15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1061251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mit Bil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Bildplatzhalter 13" descr="Hier Titelbild einfügen" title="Titelbild">
            <a:extLst>
              <a:ext uri="{FF2B5EF4-FFF2-40B4-BE49-F238E27FC236}">
                <a16:creationId xmlns:a16="http://schemas.microsoft.com/office/drawing/2014/main" id="{1DE6A71F-9A5B-4F1D-A226-20EDC05C37D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8350" cy="5772670"/>
          </a:xfrm>
          <a:prstGeom prst="rect">
            <a:avLst/>
          </a:prstGeom>
          <a:solidFill>
            <a:schemeClr val="bg2"/>
          </a:solidFill>
        </p:spPr>
        <p:txBody>
          <a:bodyPr lIns="216000" tIns="108000" anchor="t" anchorCtr="0"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en-US" noProof="0"/>
              <a:t>Hint: Insert image bevor entering titles.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5338531" y="3427353"/>
            <a:ext cx="5957391" cy="797311"/>
          </a:xfrm>
          <a:solidFill>
            <a:srgbClr val="FFFFFF">
              <a:alpha val="80000"/>
            </a:srgbClr>
          </a:solidFill>
        </p:spPr>
        <p:txBody>
          <a:bodyPr wrap="square" lIns="108000" tIns="72000" rIns="108000" bIns="108000" anchor="b" anchorCtr="0">
            <a:spAutoFit/>
          </a:bodyPr>
          <a:lstStyle>
            <a:lvl1pPr algn="l">
              <a:lnSpc>
                <a:spcPct val="100000"/>
              </a:lnSpc>
              <a:defRPr sz="4000" b="1" baseline="0">
                <a:solidFill>
                  <a:schemeClr val="tx2"/>
                </a:solidFill>
              </a:defRPr>
            </a:lvl1pPr>
          </a:lstStyle>
          <a:p>
            <a:r>
              <a:rPr lang="en-US" noProof="0"/>
              <a:t>Headline title slide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5486401" y="6453187"/>
            <a:ext cx="3906416" cy="179387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12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50B78CFF-C513-4309-8EC2-2C05B4012DCC}" type="datetime3">
              <a:rPr lang="en-US" smtClean="0"/>
              <a:t>12 May 2022</a:t>
            </a:fld>
            <a:endParaRPr lang="de-CH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08043DE-5E81-43FD-995B-4B17DF02652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227514" y="4224664"/>
            <a:ext cx="4064000" cy="489534"/>
          </a:xfrm>
          <a:prstGeom prst="rect">
            <a:avLst/>
          </a:prstGeom>
          <a:solidFill>
            <a:srgbClr val="D72864">
              <a:alpha val="80000"/>
            </a:srgbClr>
          </a:solidFill>
        </p:spPr>
        <p:txBody>
          <a:bodyPr wrap="square" lIns="108000" tIns="72000" rIns="108000" bIns="108000" anchor="t" anchorCtr="0">
            <a:spAutoFit/>
          </a:bodyPr>
          <a:lstStyle>
            <a:lvl1pPr marL="0" indent="0">
              <a:buNone/>
              <a:defRPr sz="20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4" hasCustomPrompt="1"/>
          </p:nvPr>
        </p:nvSpPr>
        <p:spPr>
          <a:xfrm>
            <a:off x="5486401" y="5949950"/>
            <a:ext cx="3906416" cy="503238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marR="0" indent="0" algn="l" defTabSz="6097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  <a:lvl2pPr marL="360362" indent="0">
              <a:buNone/>
              <a:defRPr/>
            </a:lvl2pPr>
            <a:lvl3pPr marL="719138" indent="0">
              <a:buNone/>
              <a:defRPr/>
            </a:lvl3pPr>
            <a:lvl4pPr marL="1077912" indent="0">
              <a:buNone/>
              <a:defRPr/>
            </a:lvl4pPr>
            <a:lvl5pPr marL="1438275" indent="0">
              <a:buNone/>
              <a:defRPr/>
            </a:lvl5pPr>
          </a:lstStyle>
          <a:p>
            <a:pPr marL="0" marR="0" lvl="0" indent="0" algn="l" defTabSz="6097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1" b="0" i="0" u="none" strike="noStrike" kern="1200" cap="none" spc="0" normalizeH="0" baseline="0" noProof="0">
                <a:ln>
                  <a:noFill/>
                </a:ln>
                <a:solidFill>
                  <a:srgbClr val="19191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First name last name</a:t>
            </a:r>
          </a:p>
        </p:txBody>
      </p:sp>
      <p:sp>
        <p:nvSpPr>
          <p:cNvPr id="10" name="Textplatzhalter 14">
            <a:extLst>
              <a:ext uri="{FF2B5EF4-FFF2-40B4-BE49-F238E27FC236}">
                <a16:creationId xmlns:a16="http://schemas.microsoft.com/office/drawing/2014/main" id="{2A818FE7-2817-4CCE-892B-6DE76AF6C5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06450" y="5949950"/>
            <a:ext cx="4320721" cy="647700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 marL="0" indent="0">
              <a:buNone/>
              <a:defRPr sz="1200">
                <a:latin typeface="+mn-lt"/>
              </a:defRPr>
            </a:lvl1pPr>
          </a:lstStyle>
          <a:p>
            <a:pPr lvl="0"/>
            <a:r>
              <a:rPr lang="en-US" noProof="0"/>
              <a:t>Department</a:t>
            </a:r>
          </a:p>
        </p:txBody>
      </p:sp>
      <p:pic>
        <p:nvPicPr>
          <p:cNvPr id="3" name="Grafik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8756" y="5754010"/>
            <a:ext cx="2631519" cy="1110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6210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108">
          <p15:clr>
            <a:srgbClr val="FBAE40"/>
          </p15:clr>
        </p15:guide>
        <p15:guide id="2" pos="2663">
          <p15:clr>
            <a:srgbClr val="FBAE40"/>
          </p15:clr>
        </p15:guide>
        <p15:guide id="3" orient="horz" pos="2659">
          <p15:clr>
            <a:srgbClr val="FBAE40"/>
          </p15:clr>
        </p15:guide>
        <p15:guide id="8" pos="5223">
          <p15:clr>
            <a:srgbClr val="FBAE40"/>
          </p15:clr>
        </p15:guide>
        <p15:guide id="9" orient="horz" pos="3748">
          <p15:clr>
            <a:srgbClr val="FBAE40"/>
          </p15:clr>
        </p15:guide>
        <p15:guide id="10" pos="3366">
          <p15:clr>
            <a:srgbClr val="FBAE40"/>
          </p15:clr>
        </p15:guide>
        <p15:guide id="11" pos="3456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schnittsfolie ho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C36FA-6CE3-4462-A697-C8078BB5CEF5}" type="datetime3">
              <a:rPr lang="en-US" smtClean="0"/>
              <a:t>12 May 2022</a:t>
            </a:fld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Change title: menu 'Insert'&gt;'Header and Footer'</a:t>
            </a:r>
            <a:endParaRPr lang="de-CH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321B-7500-4259-A00F-915439A35E15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8" name="Bildplatzhalter 7"/>
          <p:cNvSpPr>
            <a:spLocks noGrp="1"/>
          </p:cNvSpPr>
          <p:nvPr>
            <p:ph type="pic" sz="quarter" idx="20" hasCustomPrompt="1"/>
          </p:nvPr>
        </p:nvSpPr>
        <p:spPr>
          <a:xfrm>
            <a:off x="6494462" y="333375"/>
            <a:ext cx="5365751" cy="5867400"/>
          </a:xfrm>
          <a:prstGeom prst="rect">
            <a:avLst/>
          </a:prstGeom>
          <a:solidFill>
            <a:schemeClr val="bg2"/>
          </a:solidFill>
        </p:spPr>
        <p:txBody>
          <a:bodyPr lIns="216000" tIns="108000"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en-US" noProof="0"/>
              <a:t>Click on the placeholder to insert picture</a:t>
            </a:r>
          </a:p>
        </p:txBody>
      </p:sp>
      <p:sp>
        <p:nvSpPr>
          <p:cNvPr id="10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6449" y="2213149"/>
            <a:ext cx="5364164" cy="1917733"/>
          </a:xfrm>
          <a:prstGeom prst="rect">
            <a:avLst/>
          </a:prstGeom>
        </p:spPr>
        <p:txBody>
          <a:bodyPr lIns="0" tIns="36000" rIns="0" bIns="0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11" name="Titel 1"/>
          <p:cNvSpPr>
            <a:spLocks noGrp="1"/>
          </p:cNvSpPr>
          <p:nvPr>
            <p:ph type="title" hasCustomPrompt="1"/>
          </p:nvPr>
        </p:nvSpPr>
        <p:spPr>
          <a:xfrm>
            <a:off x="806450" y="333375"/>
            <a:ext cx="5364163" cy="1835150"/>
          </a:xfrm>
        </p:spPr>
        <p:txBody>
          <a:bodyPr anchor="b" anchorCtr="0">
            <a:noAutofit/>
          </a:bodyPr>
          <a:lstStyle>
            <a:lvl1pPr>
              <a:lnSpc>
                <a:spcPct val="100000"/>
              </a:lnSpc>
              <a:defRPr sz="3200" baseline="0"/>
            </a:lvl1pPr>
          </a:lstStyle>
          <a:p>
            <a:r>
              <a:rPr lang="en-US" noProof="0"/>
              <a:t>Title section slide</a:t>
            </a:r>
          </a:p>
        </p:txBody>
      </p:sp>
    </p:spTree>
    <p:extLst>
      <p:ext uri="{BB962C8B-B14F-4D97-AF65-F5344CB8AC3E}">
        <p14:creationId xmlns:p14="http://schemas.microsoft.com/office/powerpoint/2010/main" val="13605012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89">
          <p15:clr>
            <a:srgbClr val="FBAE40"/>
          </p15:clr>
        </p15:guide>
        <p15:guide id="2" orient="horz" pos="136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bschnittsfolie qu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7"/>
          <p:cNvSpPr>
            <a:spLocks noGrp="1"/>
          </p:cNvSpPr>
          <p:nvPr>
            <p:ph type="pic" sz="quarter" idx="21" hasCustomPrompt="1"/>
          </p:nvPr>
        </p:nvSpPr>
        <p:spPr>
          <a:xfrm>
            <a:off x="0" y="3850783"/>
            <a:ext cx="12198350" cy="2349992"/>
          </a:xfrm>
          <a:prstGeom prst="rect">
            <a:avLst/>
          </a:prstGeom>
          <a:solidFill>
            <a:schemeClr val="bg2"/>
          </a:solidFill>
        </p:spPr>
        <p:txBody>
          <a:bodyPr lIns="216000" tIns="108000"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en-US" noProof="0"/>
              <a:t>Click on the placeholder to insert picture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806450" y="333375"/>
            <a:ext cx="11053763" cy="1835150"/>
          </a:xfrm>
        </p:spPr>
        <p:txBody>
          <a:bodyPr anchor="b" anchorCtr="0">
            <a:noAutofit/>
          </a:bodyPr>
          <a:lstStyle>
            <a:lvl1pPr>
              <a:lnSpc>
                <a:spcPct val="100000"/>
              </a:lnSpc>
              <a:defRPr sz="3200"/>
            </a:lvl1pPr>
          </a:lstStyle>
          <a:p>
            <a:r>
              <a:rPr lang="en-US" noProof="0"/>
              <a:t>Title section slide</a:t>
            </a:r>
          </a:p>
        </p:txBody>
      </p:sp>
      <p:sp>
        <p:nvSpPr>
          <p:cNvPr id="6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6450" y="2213149"/>
            <a:ext cx="7371633" cy="1398501"/>
          </a:xfrm>
          <a:prstGeom prst="rect">
            <a:avLst/>
          </a:prstGeom>
        </p:spPr>
        <p:txBody>
          <a:bodyPr lIns="0" tIns="36000" rIns="0" bIns="0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fld id="{F46C8D85-D898-4B13-8566-E0011A04DFFC}" type="datetime3">
              <a:rPr lang="en-US" smtClean="0"/>
              <a:t>12 May 2022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n-US" noProof="0"/>
              <a:t>Change title: menu 'Insert'&gt;'Header and Footer'</a:t>
            </a: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4EAC321B-7500-4259-A00F-915439A35E15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0219040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89">
          <p15:clr>
            <a:srgbClr val="FBAE40"/>
          </p15:clr>
        </p15:guide>
        <p15:guide id="2" orient="horz" pos="136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0" hasCustomPrompt="1"/>
          </p:nvPr>
        </p:nvSpPr>
        <p:spPr>
          <a:xfrm>
            <a:off x="806450" y="1449387"/>
            <a:ext cx="11053763" cy="4751387"/>
          </a:xfrm>
          <a:prstGeom prst="rect">
            <a:avLst/>
          </a:prstGeom>
        </p:spPr>
        <p:txBody>
          <a:bodyPr numCol="2" spcCol="288000">
            <a:normAutofit/>
          </a:bodyPr>
          <a:lstStyle>
            <a:lvl1pPr marL="342900" marR="0" indent="-342900" algn="l" defTabSz="609768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tabLst/>
              <a:defRPr sz="2000" baseline="0"/>
            </a:lvl1pPr>
            <a:lvl2pPr marL="360363" indent="-360363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SzPct val="120000"/>
              <a:buFontTx/>
              <a:buBlip>
                <a:blip r:embed="rId2"/>
              </a:buBlip>
              <a:defRPr sz="2000" b="1" baseline="0"/>
            </a:lvl2pPr>
            <a:lvl3pPr marL="628650" indent="-268288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sz="1600" baseline="0"/>
            </a:lvl3pPr>
            <a:lvl4pPr marL="895350" indent="-206375">
              <a:spcBef>
                <a:spcPts val="400"/>
              </a:spcBef>
              <a:spcAft>
                <a:spcPts val="0"/>
              </a:spcAft>
              <a:defRPr/>
            </a:lvl4pPr>
            <a:lvl5pPr marL="1163638" indent="-230188">
              <a:spcBef>
                <a:spcPts val="400"/>
              </a:spcBef>
              <a:spcAft>
                <a:spcPts val="0"/>
              </a:spcAft>
              <a:defRPr/>
            </a:lvl5pPr>
          </a:lstStyle>
          <a:p>
            <a:pPr lvl="0"/>
            <a:r>
              <a:rPr lang="en-US" noProof="0"/>
              <a:t>Chapter 1 [level 1]</a:t>
            </a:r>
          </a:p>
          <a:p>
            <a:pPr lvl="1"/>
            <a:r>
              <a:rPr lang="en-US" noProof="0"/>
              <a:t>Chapter 2 active [level 2]</a:t>
            </a:r>
          </a:p>
          <a:p>
            <a:pPr lvl="2"/>
            <a:r>
              <a:rPr lang="en-US" noProof="0"/>
              <a:t>Subchapter 1 [level 3]</a:t>
            </a:r>
          </a:p>
          <a:p>
            <a:pPr lvl="2"/>
            <a:r>
              <a:rPr lang="en-US" noProof="0"/>
              <a:t>Subchapter 2 [level 3]</a:t>
            </a:r>
          </a:p>
          <a:p>
            <a:pPr marL="342900" marR="0" lvl="0" indent="-342900" algn="l" defTabSz="609768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600"/>
              </a:spcAft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tabLst/>
              <a:defRPr/>
            </a:pPr>
            <a:r>
              <a:rPr lang="en-US" noProof="0"/>
              <a:t>Chapter 3 [level 1]</a:t>
            </a:r>
          </a:p>
          <a:p>
            <a:pPr lvl="0"/>
            <a:endParaRPr lang="de-DE"/>
          </a:p>
          <a:p>
            <a:pPr lvl="2"/>
            <a:endParaRPr lang="de-DE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58E42ADF-F5B2-43B8-AB96-1EFC272BC7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8468" y="6244316"/>
            <a:ext cx="1340225" cy="629524"/>
          </a:xfrm>
          <a:prstGeom prst="rect">
            <a:avLst/>
          </a:prstGeom>
        </p:spPr>
      </p:pic>
      <p:sp>
        <p:nvSpPr>
          <p:cNvPr id="7" name="Titel 6"/>
          <p:cNvSpPr>
            <a:spLocks noGrp="1"/>
          </p:cNvSpPr>
          <p:nvPr>
            <p:ph type="title" hasCustomPrompt="1"/>
          </p:nvPr>
        </p:nvSpPr>
        <p:spPr>
          <a:xfrm>
            <a:off x="806450" y="333376"/>
            <a:ext cx="11053763" cy="287337"/>
          </a:xfrm>
        </p:spPr>
        <p:txBody>
          <a:bodyPr/>
          <a:lstStyle>
            <a:lvl1pPr>
              <a:defRPr lang="de-DE" sz="2000" b="1" kern="1200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/>
              <a:t>Enter agenda title</a:t>
            </a:r>
            <a:endParaRPr lang="de-CH"/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493AA20-36C5-4937-9FD5-B60A30E96D0A}" type="datetime3">
              <a:rPr lang="en-US" smtClean="0"/>
              <a:t>12 May 2022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Change title: menu 'Insert'&gt;'Header and Footer'</a:t>
            </a: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EAC321B-7500-4259-A00F-915439A35E15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0304368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nhal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/>
              <a:t>Title content slide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1" hasCustomPrompt="1"/>
          </p:nvPr>
        </p:nvSpPr>
        <p:spPr>
          <a:xfrm>
            <a:off x="806450" y="1449388"/>
            <a:ext cx="11053763" cy="4751387"/>
          </a:xfrm>
        </p:spPr>
        <p:txBody>
          <a:bodyPr/>
          <a:lstStyle/>
          <a:p>
            <a:pPr lvl="0"/>
            <a:r>
              <a:rPr lang="en-US" noProof="0"/>
              <a:t>First level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  <a:p>
            <a:pPr lvl="5"/>
            <a:r>
              <a:rPr lang="en-US" noProof="0"/>
              <a:t>Sixth level</a:t>
            </a:r>
          </a:p>
          <a:p>
            <a:pPr lvl="6"/>
            <a:r>
              <a:rPr lang="en-US" noProof="0"/>
              <a:t>Seventh level</a:t>
            </a:r>
          </a:p>
        </p:txBody>
      </p:sp>
      <p:sp>
        <p:nvSpPr>
          <p:cNvPr id="11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06449" y="334039"/>
            <a:ext cx="11053764" cy="286673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de-DE"/>
              <a:t>Topic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fld id="{060E6CA1-998E-48BE-8665-ADEA6D5E94BC}" type="datetime3">
              <a:rPr lang="en-US" smtClean="0"/>
              <a:t>12 May 2022</a:t>
            </a:fld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r>
              <a:rPr lang="en-US" noProof="0"/>
              <a:t>Change title: menu 'Insert'&gt;'Header and Footer'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4EAC321B-7500-4259-A00F-915439A35E15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9332756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806450" y="692150"/>
            <a:ext cx="11053763" cy="684213"/>
          </a:xfrm>
        </p:spPr>
        <p:txBody>
          <a:bodyPr/>
          <a:lstStyle/>
          <a:p>
            <a:r>
              <a:rPr lang="en-US" noProof="0"/>
              <a:t>Title content slide</a:t>
            </a:r>
          </a:p>
        </p:txBody>
      </p:sp>
      <p:sp>
        <p:nvSpPr>
          <p:cNvPr id="9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06449" y="334039"/>
            <a:ext cx="11053764" cy="286673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de-DE"/>
              <a:t>Topic</a:t>
            </a:r>
          </a:p>
        </p:txBody>
      </p:sp>
      <p:sp>
        <p:nvSpPr>
          <p:cNvPr id="7" name="Inhaltsplatzhalter 6"/>
          <p:cNvSpPr>
            <a:spLocks noGrp="1"/>
          </p:cNvSpPr>
          <p:nvPr>
            <p:ph sz="quarter" idx="26" hasCustomPrompt="1"/>
          </p:nvPr>
        </p:nvSpPr>
        <p:spPr>
          <a:xfrm>
            <a:off x="806450" y="1449388"/>
            <a:ext cx="5364163" cy="4751387"/>
          </a:xfrm>
        </p:spPr>
        <p:txBody>
          <a:bodyPr/>
          <a:lstStyle/>
          <a:p>
            <a:pPr lvl="0"/>
            <a:r>
              <a:rPr lang="en-US" noProof="0"/>
              <a:t>First level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  <a:p>
            <a:pPr lvl="5"/>
            <a:r>
              <a:rPr lang="en-US" noProof="0"/>
              <a:t>Sixth level</a:t>
            </a:r>
          </a:p>
          <a:p>
            <a:pPr lvl="6"/>
            <a:r>
              <a:rPr lang="en-US" noProof="0"/>
              <a:t>Seventh level</a:t>
            </a:r>
          </a:p>
        </p:txBody>
      </p:sp>
      <p:sp>
        <p:nvSpPr>
          <p:cNvPr id="11" name="Inhaltsplatzhalter 6"/>
          <p:cNvSpPr>
            <a:spLocks noGrp="1"/>
          </p:cNvSpPr>
          <p:nvPr>
            <p:ph sz="quarter" idx="27" hasCustomPrompt="1"/>
          </p:nvPr>
        </p:nvSpPr>
        <p:spPr>
          <a:xfrm>
            <a:off x="6496050" y="1449388"/>
            <a:ext cx="5364163" cy="4751387"/>
          </a:xfrm>
        </p:spPr>
        <p:txBody>
          <a:bodyPr/>
          <a:lstStyle/>
          <a:p>
            <a:pPr lvl="0"/>
            <a:r>
              <a:rPr lang="en-US" noProof="0"/>
              <a:t>First level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  <a:p>
            <a:pPr lvl="5"/>
            <a:r>
              <a:rPr lang="en-US" noProof="0"/>
              <a:t>Sixth level</a:t>
            </a:r>
          </a:p>
          <a:p>
            <a:pPr lvl="6"/>
            <a:r>
              <a:rPr lang="en-US" noProof="0"/>
              <a:t>Seventh level</a:t>
            </a:r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28"/>
          </p:nvPr>
        </p:nvSpPr>
        <p:spPr/>
        <p:txBody>
          <a:bodyPr/>
          <a:lstStyle/>
          <a:p>
            <a:fld id="{2BFD6BAD-2A7F-49B6-B3C9-9B3977780D35}" type="datetime3">
              <a:rPr lang="en-US" smtClean="0"/>
              <a:t>12 May 2022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 noProof="0"/>
              <a:t>Change title: menu 'Insert'&gt;'Header and Footer'</a:t>
            </a: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9768549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06451" y="1449388"/>
            <a:ext cx="5364576" cy="358775"/>
          </a:xfrm>
          <a:prstGeom prst="rect">
            <a:avLst/>
          </a:prstGeom>
        </p:spPr>
        <p:txBody>
          <a:bodyPr tIns="0" bIns="0" anchor="ctr" anchorCtr="0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en-US" noProof="0"/>
              <a:t>Heading</a:t>
            </a:r>
          </a:p>
        </p:txBody>
      </p:sp>
      <p:sp>
        <p:nvSpPr>
          <p:cNvPr id="11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505072" y="1449388"/>
            <a:ext cx="5353967" cy="358775"/>
          </a:xfrm>
          <a:prstGeom prst="rect">
            <a:avLst/>
          </a:prstGeom>
        </p:spPr>
        <p:txBody>
          <a:bodyPr tIns="0" bIns="0" anchor="ctr" anchorCtr="0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en-US" noProof="0"/>
              <a:t>Heading</a:t>
            </a:r>
          </a:p>
        </p:txBody>
      </p:sp>
      <p:sp>
        <p:nvSpPr>
          <p:cNvPr id="10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06449" y="334039"/>
            <a:ext cx="11053764" cy="286673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de-DE"/>
              <a:t>Topic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/>
              <a:t>Title content slide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5" hasCustomPrompt="1"/>
          </p:nvPr>
        </p:nvSpPr>
        <p:spPr>
          <a:xfrm>
            <a:off x="806450" y="1881188"/>
            <a:ext cx="5364163" cy="4319587"/>
          </a:xfrm>
        </p:spPr>
        <p:txBody>
          <a:bodyPr/>
          <a:lstStyle/>
          <a:p>
            <a:pPr lvl="0"/>
            <a:r>
              <a:rPr lang="en-US" noProof="0"/>
              <a:t>First level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  <a:p>
            <a:pPr lvl="5"/>
            <a:r>
              <a:rPr lang="en-US" noProof="0"/>
              <a:t>Sixth level</a:t>
            </a:r>
          </a:p>
          <a:p>
            <a:pPr lvl="6"/>
            <a:r>
              <a:rPr lang="en-US" noProof="0"/>
              <a:t>Seventh level</a:t>
            </a:r>
          </a:p>
        </p:txBody>
      </p:sp>
      <p:sp>
        <p:nvSpPr>
          <p:cNvPr id="15" name="Inhaltsplatzhalter 4"/>
          <p:cNvSpPr>
            <a:spLocks noGrp="1"/>
          </p:cNvSpPr>
          <p:nvPr>
            <p:ph sz="quarter" idx="26" hasCustomPrompt="1"/>
          </p:nvPr>
        </p:nvSpPr>
        <p:spPr>
          <a:xfrm>
            <a:off x="6494463" y="1881188"/>
            <a:ext cx="5364163" cy="4319587"/>
          </a:xfrm>
        </p:spPr>
        <p:txBody>
          <a:bodyPr/>
          <a:lstStyle/>
          <a:p>
            <a:pPr lvl="0"/>
            <a:r>
              <a:rPr lang="en-US" noProof="0"/>
              <a:t>First level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  <a:p>
            <a:pPr lvl="5"/>
            <a:r>
              <a:rPr lang="en-US" noProof="0"/>
              <a:t>Sixth level</a:t>
            </a:r>
          </a:p>
          <a:p>
            <a:pPr lvl="6"/>
            <a:r>
              <a:rPr lang="en-US" noProof="0"/>
              <a:t>Seventh level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fld id="{B03671D8-2F53-4251-B14D-FA619AE07F79}" type="datetime3">
              <a:rPr lang="en-US" smtClean="0"/>
              <a:t>12 May 2022</a:t>
            </a:fld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 noProof="0"/>
              <a:t>Change title: menu 'Insert'&gt;'Header and Footer'</a:t>
            </a: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EAC321B-7500-4259-A00F-915439A35E15}" type="slidenum">
              <a:rPr lang="de-CH" smtClean="0"/>
              <a:pPr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562478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185">
          <p15:clr>
            <a:srgbClr val="FBAE40"/>
          </p15:clr>
        </p15:guide>
        <p15:guide id="2" orient="horz" pos="1139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und Bild ho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7"/>
          <p:cNvSpPr>
            <a:spLocks noGrp="1"/>
          </p:cNvSpPr>
          <p:nvPr>
            <p:ph type="pic" sz="quarter" idx="21" hasCustomPrompt="1"/>
          </p:nvPr>
        </p:nvSpPr>
        <p:spPr>
          <a:xfrm>
            <a:off x="7431782" y="333375"/>
            <a:ext cx="4428432" cy="5867400"/>
          </a:xfrm>
          <a:prstGeom prst="rect">
            <a:avLst/>
          </a:prstGeom>
          <a:solidFill>
            <a:schemeClr val="bg2"/>
          </a:solidFill>
        </p:spPr>
        <p:txBody>
          <a:bodyPr lIns="216000" tIns="108000">
            <a:normAutofit/>
          </a:bodyPr>
          <a:lstStyle>
            <a:lvl1pPr marL="0" indent="0">
              <a:buNone/>
              <a:defRPr sz="2000" baseline="0"/>
            </a:lvl1pPr>
          </a:lstStyle>
          <a:p>
            <a:r>
              <a:rPr lang="en-US" noProof="0"/>
              <a:t>Click on the placeholder to insert picture</a:t>
            </a:r>
          </a:p>
        </p:txBody>
      </p:sp>
      <p:sp>
        <p:nvSpPr>
          <p:cNvPr id="11" name="Inhaltsplatzhalter 10"/>
          <p:cNvSpPr>
            <a:spLocks noGrp="1"/>
          </p:cNvSpPr>
          <p:nvPr>
            <p:ph sz="quarter" idx="22" hasCustomPrompt="1"/>
          </p:nvPr>
        </p:nvSpPr>
        <p:spPr>
          <a:xfrm>
            <a:off x="806450" y="1449388"/>
            <a:ext cx="6337300" cy="4751387"/>
          </a:xfrm>
        </p:spPr>
        <p:txBody>
          <a:bodyPr/>
          <a:lstStyle/>
          <a:p>
            <a:pPr lvl="0"/>
            <a:r>
              <a:rPr lang="en-US" noProof="0"/>
              <a:t>First level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  <a:p>
            <a:pPr lvl="5"/>
            <a:r>
              <a:rPr lang="en-US" noProof="0"/>
              <a:t>Sixth level</a:t>
            </a:r>
          </a:p>
          <a:p>
            <a:pPr lvl="6"/>
            <a:r>
              <a:rPr lang="en-US" noProof="0"/>
              <a:t>Seventh level</a:t>
            </a:r>
          </a:p>
        </p:txBody>
      </p:sp>
      <p:sp>
        <p:nvSpPr>
          <p:cNvPr id="8" name="Textplatzhalter 16">
            <a:extLst>
              <a:ext uri="{FF2B5EF4-FFF2-40B4-BE49-F238E27FC236}">
                <a16:creationId xmlns:a16="http://schemas.microsoft.com/office/drawing/2014/main" id="{19B420C7-7824-4382-99B3-E842F4995AC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06449" y="334039"/>
            <a:ext cx="6337301" cy="286673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/>
            </a:lvl2pPr>
          </a:lstStyle>
          <a:p>
            <a:pPr lvl="0"/>
            <a:r>
              <a:rPr lang="de-DE"/>
              <a:t>Topic</a:t>
            </a:r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fld id="{2BA5D3F3-3C26-4DD4-A792-2C4C7D9631C1}" type="datetime3">
              <a:rPr lang="en-US" smtClean="0"/>
              <a:t>12 May 2022</a:t>
            </a:fld>
            <a:endParaRPr lang="de-CH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r>
              <a:rPr lang="en-US" noProof="0"/>
              <a:t>Change title: menu 'Insert'&gt;'Header and Footer'</a:t>
            </a: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4EAC321B-7500-4259-A00F-915439A35E15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3" name="Titel 2"/>
          <p:cNvSpPr>
            <a:spLocks noGrp="1"/>
          </p:cNvSpPr>
          <p:nvPr>
            <p:ph type="title" hasCustomPrompt="1"/>
          </p:nvPr>
        </p:nvSpPr>
        <p:spPr>
          <a:xfrm>
            <a:off x="806451" y="692150"/>
            <a:ext cx="6337300" cy="684213"/>
          </a:xfrm>
        </p:spPr>
        <p:txBody>
          <a:bodyPr/>
          <a:lstStyle/>
          <a:p>
            <a:r>
              <a:rPr lang="en-US" noProof="0"/>
              <a:t>Title content slide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0229030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50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elplatzhalter 1"/>
          <p:cNvSpPr>
            <a:spLocks noGrp="1"/>
          </p:cNvSpPr>
          <p:nvPr>
            <p:ph type="title"/>
          </p:nvPr>
        </p:nvSpPr>
        <p:spPr>
          <a:xfrm>
            <a:off x="806450" y="692150"/>
            <a:ext cx="11053763" cy="684213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/>
          <a:p>
            <a:r>
              <a:rPr lang="en-US" noProof="0"/>
              <a:t>Title content slide</a:t>
            </a:r>
          </a:p>
        </p:txBody>
      </p:sp>
      <p:cxnSp>
        <p:nvCxnSpPr>
          <p:cNvPr id="49" name="Gerader Verbinder 48">
            <a:extLst>
              <a:ext uri="{FF2B5EF4-FFF2-40B4-BE49-F238E27FC236}">
                <a16:creationId xmlns:a16="http://schemas.microsoft.com/office/drawing/2014/main" id="{DCCF8EB6-970F-4B91-8E46-5B6411EAA2E4}"/>
              </a:ext>
            </a:extLst>
          </p:cNvPr>
          <p:cNvCxnSpPr>
            <a:cxnSpLocks/>
          </p:cNvCxnSpPr>
          <p:nvPr/>
        </p:nvCxnSpPr>
        <p:spPr>
          <a:xfrm>
            <a:off x="802958" y="6454845"/>
            <a:ext cx="5875" cy="403155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Datumsplatzhalter 2">
            <a:extLst>
              <a:ext uri="{FF2B5EF4-FFF2-40B4-BE49-F238E27FC236}">
                <a16:creationId xmlns:a16="http://schemas.microsoft.com/office/drawing/2014/main" id="{DD859570-9479-4CD6-9E5E-B8BCB591EF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494464" y="6453187"/>
            <a:ext cx="3376650" cy="179388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200"/>
            </a:lvl1pPr>
          </a:lstStyle>
          <a:p>
            <a:fld id="{1AC91E83-C15A-4E7C-90F5-27C2757E8452}" type="datetime3">
              <a:rPr lang="en-US" smtClean="0"/>
              <a:t>12 May 2022</a:t>
            </a:fld>
            <a:endParaRPr lang="de-CH"/>
          </a:p>
        </p:txBody>
      </p:sp>
      <p:sp>
        <p:nvSpPr>
          <p:cNvPr id="52" name="Fußzeilenplatzhalter 3">
            <a:extLst>
              <a:ext uri="{FF2B5EF4-FFF2-40B4-BE49-F238E27FC236}">
                <a16:creationId xmlns:a16="http://schemas.microsoft.com/office/drawing/2014/main" id="{2A1BCD4E-392B-40D0-9259-9419E76355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6450" y="6454845"/>
            <a:ext cx="5364163" cy="332663"/>
          </a:xfrm>
          <a:prstGeom prst="rect">
            <a:avLst/>
          </a:prstGeom>
        </p:spPr>
        <p:txBody>
          <a:bodyPr lIns="108000" tIns="0" rIns="0" bIns="0"/>
          <a:lstStyle>
            <a:lvl1pPr algn="l">
              <a:defRPr sz="1200"/>
            </a:lvl1pPr>
          </a:lstStyle>
          <a:p>
            <a:r>
              <a:rPr lang="en-US" noProof="0"/>
              <a:t>Change title: menu 'Insert'&gt;'Header and Footer'</a:t>
            </a:r>
          </a:p>
        </p:txBody>
      </p:sp>
      <p:sp>
        <p:nvSpPr>
          <p:cNvPr id="53" name="Foliennummernplatzhalter 4">
            <a:extLst>
              <a:ext uri="{FF2B5EF4-FFF2-40B4-BE49-F238E27FC236}">
                <a16:creationId xmlns:a16="http://schemas.microsoft.com/office/drawing/2014/main" id="{F6E723C3-915C-402C-9570-E97A66A840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68996" y="6453187"/>
            <a:ext cx="537454" cy="179387"/>
          </a:xfrm>
          <a:prstGeom prst="rect">
            <a:avLst/>
          </a:prstGeom>
        </p:spPr>
        <p:txBody>
          <a:bodyPr lIns="0" tIns="0" rIns="108000" bIns="0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4EAC321B-7500-4259-A00F-915439A35E15}" type="slidenum">
              <a:rPr lang="en-US" noProof="0" smtClean="0"/>
              <a:pPr/>
              <a:t>‹#›</a:t>
            </a:fld>
            <a:endParaRPr lang="en-US" noProof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58E42ADF-F5B2-43B8-AB96-1EFC272BC700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8468" y="6244316"/>
            <a:ext cx="1340225" cy="629524"/>
          </a:xfrm>
          <a:prstGeom prst="rect">
            <a:avLst/>
          </a:prstGeom>
        </p:spPr>
      </p:pic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>
          <a:xfrm>
            <a:off x="802958" y="1449388"/>
            <a:ext cx="11057254" cy="475138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noProof="0"/>
              <a:t>First level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  <a:p>
            <a:pPr lvl="5"/>
            <a:r>
              <a:rPr lang="en-US" noProof="0"/>
              <a:t>Sixth level</a:t>
            </a:r>
          </a:p>
          <a:p>
            <a:pPr lvl="6"/>
            <a:r>
              <a:rPr lang="en-US" noProof="0"/>
              <a:t>Seventh level</a:t>
            </a:r>
          </a:p>
          <a:p>
            <a:pPr lvl="4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6726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  <p:sldLayoutId id="2147483853" r:id="rId11"/>
    <p:sldLayoutId id="2147483854" r:id="rId12"/>
  </p:sldLayoutIdLst>
  <p:hf hdr="0"/>
  <p:txStyles>
    <p:titleStyle>
      <a:lvl1pPr algn="l" defTabSz="609768" rtl="0" eaLnBrk="1" latinLnBrk="0" hangingPunct="1">
        <a:lnSpc>
          <a:spcPct val="120000"/>
        </a:lnSpc>
        <a:spcBef>
          <a:spcPct val="0"/>
        </a:spcBef>
        <a:buNone/>
        <a:defRPr sz="3200" b="1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2000" indent="-252000" algn="l" defTabSz="609768" rtl="0" eaLnBrk="1" latinLnBrk="0" hangingPunct="1">
        <a:spcBef>
          <a:spcPts val="18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4000" indent="-252000" algn="l" defTabSz="609768" rtl="0" eaLnBrk="1" latinLnBrk="0" hangingPunct="1">
        <a:spcBef>
          <a:spcPts val="1200"/>
        </a:spcBef>
        <a:buClr>
          <a:schemeClr val="tx1"/>
        </a:buClr>
        <a:buSzPct val="80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56000" indent="-252000" algn="l" defTabSz="609768" rtl="0" eaLnBrk="1" latinLnBrk="0" hangingPunct="1">
        <a:spcBef>
          <a:spcPts val="1000"/>
        </a:spcBef>
        <a:buSzPct val="90000"/>
        <a:buFont typeface="Symbol" panose="05050102010706020507" pitchFamily="18" charset="2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8000" indent="-252000" algn="l" defTabSz="609768" rtl="0" eaLnBrk="1" latinLnBrk="0" hangingPunct="1">
        <a:spcBef>
          <a:spcPts val="600"/>
        </a:spcBef>
        <a:buFont typeface="Symbol" panose="05050102010706020507" pitchFamily="18" charset="2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60000" marR="0" indent="-252000" algn="l" defTabSz="609768" rtl="0" eaLnBrk="1" fontAlgn="auto" latinLnBrk="0" hangingPunct="1">
        <a:lnSpc>
          <a:spcPct val="120000"/>
        </a:lnSpc>
        <a:spcBef>
          <a:spcPts val="600"/>
        </a:spcBef>
        <a:spcAft>
          <a:spcPts val="0"/>
        </a:spcAft>
        <a:buClrTx/>
        <a:buSzTx/>
        <a:buFont typeface="Symbol" panose="05050102010706020507" pitchFamily="18" charset="2"/>
        <a:buChar char="-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512000" indent="-252000" algn="l" defTabSz="611188" rtl="0" eaLnBrk="1" latinLnBrk="0" hangingPunct="1">
        <a:lnSpc>
          <a:spcPct val="120000"/>
        </a:lnSpc>
        <a:spcBef>
          <a:spcPts val="600"/>
        </a:spcBef>
        <a:buFont typeface="Symbol" panose="05050102010706020507" pitchFamily="18" charset="2"/>
        <a:buChar char="-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64000" indent="-252000" algn="l" defTabSz="609768" rtl="0" eaLnBrk="1" latinLnBrk="0" hangingPunct="1">
        <a:lnSpc>
          <a:spcPct val="120000"/>
        </a:lnSpc>
        <a:spcBef>
          <a:spcPts val="600"/>
        </a:spcBef>
        <a:buFont typeface="Symbol" panose="05050102010706020507" pitchFamily="18" charset="2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4573257" indent="-304884" algn="l" defTabSz="609768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3025" indent="-304884" algn="l" defTabSz="609768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768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535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9303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9071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838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8606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8373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8141" algn="l" defTabSz="609768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6" pos="508">
          <p15:clr>
            <a:srgbClr val="547EBF"/>
          </p15:clr>
        </p15:guide>
        <p15:guide id="7" pos="7471">
          <p15:clr>
            <a:srgbClr val="547EBF"/>
          </p15:clr>
        </p15:guide>
        <p15:guide id="8" orient="horz" pos="210">
          <p15:clr>
            <a:srgbClr val="547EBF"/>
          </p15:clr>
        </p15:guide>
        <p15:guide id="9" orient="horz" pos="4065">
          <p15:clr>
            <a:srgbClr val="C35EA4"/>
          </p15:clr>
        </p15:guide>
        <p15:guide id="10" orient="horz" pos="4156" userDrawn="1">
          <p15:clr>
            <a:srgbClr val="547EBF"/>
          </p15:clr>
        </p15:guide>
        <p15:guide id="12" orient="horz" pos="391">
          <p15:clr>
            <a:srgbClr val="C35EA4"/>
          </p15:clr>
        </p15:guide>
        <p15:guide id="13" orient="horz" pos="913">
          <p15:clr>
            <a:srgbClr val="C35EA4"/>
          </p15:clr>
        </p15:guide>
        <p15:guide id="14" orient="horz" pos="3906">
          <p15:clr>
            <a:srgbClr val="C35EA4"/>
          </p15:clr>
        </p15:guide>
        <p15:guide id="15" pos="3987">
          <p15:clr>
            <a:srgbClr val="9FCC3B"/>
          </p15:clr>
        </p15:guide>
        <p15:guide id="16" pos="4091">
          <p15:clr>
            <a:srgbClr val="C35EA4"/>
          </p15:clr>
        </p15:guide>
        <p15:guide id="17" pos="3887">
          <p15:clr>
            <a:srgbClr val="C35EA4"/>
          </p15:clr>
        </p15:guide>
        <p15:guide id="18" orient="horz" pos="867">
          <p15:clr>
            <a:srgbClr val="C35EA4"/>
          </p15:clr>
        </p15:guide>
        <p15:guide id="19" orient="horz" pos="436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eb.localhost/" TargetMode="Externa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588247" y="146884"/>
            <a:ext cx="6790944" cy="1097269"/>
          </a:xfrm>
        </p:spPr>
        <p:txBody>
          <a:bodyPr>
            <a:normAutofit/>
          </a:bodyPr>
          <a:lstStyle/>
          <a:p>
            <a:r>
              <a:rPr lang="en-US" sz="4800">
                <a:solidFill>
                  <a:schemeClr val="bg1"/>
                </a:solidFill>
              </a:rPr>
              <a:t>Fractal Generator</a:t>
            </a:r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>
          <a:xfrm>
            <a:off x="588247" y="2003419"/>
            <a:ext cx="1445099" cy="184666"/>
          </a:xfrm>
        </p:spPr>
        <p:txBody>
          <a:bodyPr/>
          <a:lstStyle/>
          <a:p>
            <a:r>
              <a:rPr lang="en-US">
                <a:solidFill>
                  <a:schemeClr val="bg1"/>
                </a:solidFill>
              </a:rPr>
              <a:t>20 May 2022</a:t>
            </a:r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9"/>
          </p:nvPr>
        </p:nvSpPr>
        <p:spPr>
          <a:xfrm>
            <a:off x="588247" y="1206501"/>
            <a:ext cx="6790944" cy="396431"/>
          </a:xfrm>
        </p:spPr>
        <p:txBody>
          <a:bodyPr/>
          <a:lstStyle/>
          <a:p>
            <a:r>
              <a:rPr lang="en-US">
                <a:solidFill>
                  <a:schemeClr val="bg1"/>
                </a:solidFill>
              </a:rPr>
              <a:t>Mandelbrot Explorer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20"/>
          </p:nvPr>
        </p:nvSpPr>
        <p:spPr>
          <a:xfrm>
            <a:off x="588247" y="1757009"/>
            <a:ext cx="5546993" cy="184666"/>
          </a:xfrm>
        </p:spPr>
        <p:txBody>
          <a:bodyPr/>
          <a:lstStyle/>
          <a:p>
            <a:r>
              <a:rPr lang="en-US">
                <a:solidFill>
                  <a:schemeClr val="bg1"/>
                </a:solidFill>
              </a:rPr>
              <a:t>Leonard Schütz &amp; Florian Blum</a:t>
            </a:r>
          </a:p>
        </p:txBody>
      </p:sp>
    </p:spTree>
    <p:extLst>
      <p:ext uri="{BB962C8B-B14F-4D97-AF65-F5344CB8AC3E}">
        <p14:creationId xmlns:p14="http://schemas.microsoft.com/office/powerpoint/2010/main" val="2492240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7530F9-CB7E-50C8-DED1-033A33CB0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Q&amp;A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A4ED0-ED4F-9DA4-EB6D-94752F1662E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>
            <a:normAutofit lnSpcReduction="10000"/>
          </a:bodyPr>
          <a:lstStyle/>
          <a:p>
            <a:r>
              <a:rPr lang="de-CH"/>
              <a:t>Fractal Generator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2E54228-04C6-8B04-2404-4EEC6BA65E67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r>
              <a:rPr lang="en-US" dirty="0"/>
              <a:t>20. May 2022</a:t>
            </a:r>
            <a:endParaRPr lang="de-CH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D9566D-FCE6-0FEA-0EAC-29F90DB55F9B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4EAC321B-7500-4259-A00F-915439A35E15}" type="slidenum">
              <a:rPr lang="en-US" noProof="0" smtClean="0"/>
              <a:pPr/>
              <a:t>10</a:t>
            </a:fld>
            <a:endParaRPr lang="en-US" noProof="0"/>
          </a:p>
        </p:txBody>
      </p:sp>
      <p:pic>
        <p:nvPicPr>
          <p:cNvPr id="1028" name="Picture 4" descr="Benoit Mandelbrot be like : r/mathmemes">
            <a:extLst>
              <a:ext uri="{FF2B5EF4-FFF2-40B4-BE49-F238E27FC236}">
                <a16:creationId xmlns:a16="http://schemas.microsoft.com/office/drawing/2014/main" id="{4F815E47-A579-2105-7ECB-097942E55D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3590" y="1284194"/>
            <a:ext cx="5719482" cy="4289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0690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27D1B9C-CA08-4E10-809F-935010ADC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Agenda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4378BA1-A8FB-46B5-A959-0FC2FEF1DC64}"/>
              </a:ext>
            </a:extLst>
          </p:cNvPr>
          <p:cNvSpPr>
            <a:spLocks noGrp="1"/>
          </p:cNvSpPr>
          <p:nvPr>
            <p:ph sz="quarter" idx="21"/>
          </p:nvPr>
        </p:nvSpPr>
        <p:spPr/>
        <p:txBody>
          <a:bodyPr/>
          <a:lstStyle/>
          <a:p>
            <a:r>
              <a:rPr lang="en-US"/>
              <a:t>What is a Fractal?</a:t>
            </a:r>
          </a:p>
          <a:p>
            <a:r>
              <a:rPr lang="en-US"/>
              <a:t>Vision</a:t>
            </a:r>
          </a:p>
          <a:p>
            <a:r>
              <a:rPr lang="en-US"/>
              <a:t>Demonstration</a:t>
            </a:r>
          </a:p>
          <a:p>
            <a:r>
              <a:rPr lang="en-US"/>
              <a:t>Components</a:t>
            </a:r>
          </a:p>
          <a:p>
            <a:r>
              <a:rPr lang="en-US"/>
              <a:t>Architecture</a:t>
            </a:r>
          </a:p>
          <a:p>
            <a:r>
              <a:rPr lang="en-US"/>
              <a:t>Design Decisions</a:t>
            </a:r>
          </a:p>
          <a:p>
            <a:r>
              <a:rPr lang="en-US"/>
              <a:t>Q&amp;A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0109BDB-BDA3-40B4-AD59-EBCA96C51AD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>
            <a:normAutofit lnSpcReduction="10000"/>
          </a:bodyPr>
          <a:lstStyle/>
          <a:p>
            <a:r>
              <a:rPr lang="en-US"/>
              <a:t>Fractal Generator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E8C246B-C29E-4952-878F-4B6EC8304D8F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r>
              <a:rPr lang="en-US"/>
              <a:t>20. May 2022</a:t>
            </a:r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7A89BD2-799E-4EDF-B206-AACC37214E2A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4EAC321B-7500-4259-A00F-915439A35E15}" type="slidenum">
              <a:rPr lang="en-US" noProof="0" smtClean="0"/>
              <a:pPr/>
              <a:t>2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2239309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27D1B9C-CA08-4E10-809F-935010ADC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 Fractal?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0109BDB-BDA3-40B4-AD59-EBCA96C51AD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>
            <a:normAutofit lnSpcReduction="10000"/>
          </a:bodyPr>
          <a:lstStyle/>
          <a:p>
            <a:r>
              <a:rPr lang="en-US"/>
              <a:t>Fractal Generator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E8C246B-C29E-4952-878F-4B6EC8304D8F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r>
              <a:rPr lang="en-US"/>
              <a:t>20. May 2022</a:t>
            </a:r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7A89BD2-799E-4EDF-B206-AACC37214E2A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4EAC321B-7500-4259-A00F-915439A35E15}" type="slidenum">
              <a:rPr lang="en-US" noProof="0" smtClean="0"/>
              <a:pPr/>
              <a:t>3</a:t>
            </a:fld>
            <a:endParaRPr lang="en-US" noProof="0"/>
          </a:p>
        </p:txBody>
      </p:sp>
      <p:pic>
        <p:nvPicPr>
          <p:cNvPr id="9" name="Picture 2" descr="Mandelbrot Zoom Sequence - YouTube">
            <a:extLst>
              <a:ext uri="{FF2B5EF4-FFF2-40B4-BE49-F238E27FC236}">
                <a16:creationId xmlns:a16="http://schemas.microsoft.com/office/drawing/2014/main" id="{45BEADA6-F4B9-DFCC-6336-C482D7472F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6563" y="477374"/>
            <a:ext cx="4383649" cy="2465803"/>
          </a:xfrm>
          <a:prstGeom prst="rect">
            <a:avLst/>
          </a:prstGeom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Diagram&#10;&#10;Description automatically generated">
            <a:extLst>
              <a:ext uri="{FF2B5EF4-FFF2-40B4-BE49-F238E27FC236}">
                <a16:creationId xmlns:a16="http://schemas.microsoft.com/office/drawing/2014/main" id="{DE37B4C2-FDA8-1C31-E494-9C78F7E49C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449" y="2137184"/>
            <a:ext cx="5083363" cy="3397381"/>
          </a:xfrm>
          <a:prstGeom prst="rect">
            <a:avLst/>
          </a:prstGeom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id="{DDE6F278-55F7-F0FC-97F4-6D2A83E106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6565" y="3210889"/>
            <a:ext cx="4383648" cy="2892083"/>
          </a:xfrm>
          <a:prstGeom prst="rect">
            <a:avLst/>
          </a:prstGeom>
          <a:noFill/>
          <a:effectLst>
            <a:softEdge rad="3897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53517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C52B50-C754-10A7-55D2-7D1064E5CE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450" y="692150"/>
            <a:ext cx="11053763" cy="684213"/>
          </a:xfrm>
        </p:spPr>
        <p:txBody>
          <a:bodyPr anchor="ctr">
            <a:normAutofit/>
          </a:bodyPr>
          <a:lstStyle/>
          <a:p>
            <a:r>
              <a:rPr lang="en-US"/>
              <a:t>Vision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D441D0-482E-32CD-C4FA-4A0C67B88A0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06449" y="334039"/>
            <a:ext cx="11053764" cy="286673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/>
              <a:t>Fractal Generator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993138-515B-4930-6A2F-8ADE2A3B1B8E}"/>
              </a:ext>
            </a:extLst>
          </p:cNvPr>
          <p:cNvSpPr>
            <a:spLocks noGrp="1"/>
          </p:cNvSpPr>
          <p:nvPr>
            <p:ph type="dt" sz="half" idx="25"/>
          </p:nvPr>
        </p:nvSpPr>
        <p:spPr>
          <a:xfrm>
            <a:off x="6494464" y="6473507"/>
            <a:ext cx="3376650" cy="179388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20. May 2022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2E3031-A688-6C37-B917-7B55BF67167F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>
          <a:xfrm>
            <a:off x="268996" y="6453187"/>
            <a:ext cx="537454" cy="179387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4EAC321B-7500-4259-A00F-915439A35E15}" type="slidenum">
              <a:rPr lang="en-US" smtClean="0"/>
              <a:pPr>
                <a:lnSpc>
                  <a:spcPct val="90000"/>
                </a:lnSpc>
                <a:spcAft>
                  <a:spcPts val="600"/>
                </a:spcAft>
              </a:pPr>
              <a:t>4</a:t>
            </a:fld>
            <a:endParaRPr lang="en-US"/>
          </a:p>
        </p:txBody>
      </p:sp>
      <p:graphicFrame>
        <p:nvGraphicFramePr>
          <p:cNvPr id="9" name="Content Placeholder 2">
            <a:extLst>
              <a:ext uri="{FF2B5EF4-FFF2-40B4-BE49-F238E27FC236}">
                <a16:creationId xmlns:a16="http://schemas.microsoft.com/office/drawing/2014/main" id="{AB10B2E5-3BA5-0887-3FA0-99F23D39A2D1}"/>
              </a:ext>
            </a:extLst>
          </p:cNvPr>
          <p:cNvGraphicFramePr>
            <a:graphicFrameLocks noGrp="1"/>
          </p:cNvGraphicFramePr>
          <p:nvPr>
            <p:ph sz="quarter" idx="21"/>
            <p:extLst>
              <p:ext uri="{D42A27DB-BD31-4B8C-83A1-F6EECF244321}">
                <p14:modId xmlns:p14="http://schemas.microsoft.com/office/powerpoint/2010/main" val="2100443139"/>
              </p:ext>
            </p:extLst>
          </p:nvPr>
        </p:nvGraphicFramePr>
        <p:xfrm>
          <a:off x="806450" y="1449388"/>
          <a:ext cx="11053763" cy="47513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339927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4894BB-EFFC-F3E7-A10D-B271D53F3B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Demonstration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E5E9F732-8BA3-0409-768F-8D416A381A99}"/>
              </a:ext>
            </a:extLst>
          </p:cNvPr>
          <p:cNvSpPr>
            <a:spLocks noGrp="1"/>
          </p:cNvSpPr>
          <p:nvPr>
            <p:ph sz="quarter" idx="21"/>
          </p:nvPr>
        </p:nvSpPr>
        <p:spPr/>
        <p:txBody>
          <a:bodyPr/>
          <a:lstStyle/>
          <a:p>
            <a:r>
              <a:rPr lang="de-DE">
                <a:hlinkClick r:id="rId2"/>
              </a:rPr>
              <a:t>Link</a:t>
            </a:r>
            <a:endParaRPr lang="de-DE" b="1" u="sng">
              <a:solidFill>
                <a:schemeClr val="accent5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654632-774E-A8BC-93B7-3A3E2F65BC3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>
            <a:normAutofit lnSpcReduction="10000"/>
          </a:bodyPr>
          <a:lstStyle/>
          <a:p>
            <a:r>
              <a:rPr lang="en-US"/>
              <a:t>Fractal Generator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D2FF0C-225E-9A39-CC75-80BAEF467FD3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r>
              <a:rPr lang="en-US"/>
              <a:t>20. May 2022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EB6069-968E-D963-B8B5-7B2FBE04A661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4EAC321B-7500-4259-A00F-915439A35E15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5259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067D8B-5A33-5CCA-A538-194688DC40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Components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45E683-A3A2-B60B-CADA-1A897FAAE81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>
            <a:normAutofit lnSpcReduction="10000"/>
          </a:bodyPr>
          <a:lstStyle/>
          <a:p>
            <a:r>
              <a:rPr lang="en-US"/>
              <a:t>Fractal Generator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C320B27-369F-DC56-63D7-76D01FC27919}"/>
              </a:ext>
            </a:extLst>
          </p:cNvPr>
          <p:cNvSpPr>
            <a:spLocks noGrp="1"/>
          </p:cNvSpPr>
          <p:nvPr>
            <p:ph sz="quarter" idx="26"/>
          </p:nvPr>
        </p:nvSpPr>
        <p:spPr/>
        <p:txBody>
          <a:bodyPr/>
          <a:lstStyle/>
          <a:p>
            <a:r>
              <a:rPr lang="en-US"/>
              <a:t>Frontend</a:t>
            </a:r>
          </a:p>
          <a:p>
            <a:r>
              <a:rPr lang="en-US"/>
              <a:t>NodeJS Backend</a:t>
            </a:r>
          </a:p>
          <a:p>
            <a:r>
              <a:rPr lang="en-US" err="1"/>
              <a:t>Traefic</a:t>
            </a:r>
            <a:r>
              <a:rPr lang="en-US"/>
              <a:t> Load Balancer</a:t>
            </a:r>
          </a:p>
          <a:p>
            <a:r>
              <a:rPr lang="en-US"/>
              <a:t>MongoDB Database</a:t>
            </a:r>
          </a:p>
        </p:txBody>
      </p:sp>
      <p:pic>
        <p:nvPicPr>
          <p:cNvPr id="11" name="Content Placeholder 10" descr="Logo, company name&#10;&#10;Description automatically generated">
            <a:extLst>
              <a:ext uri="{FF2B5EF4-FFF2-40B4-BE49-F238E27FC236}">
                <a16:creationId xmlns:a16="http://schemas.microsoft.com/office/drawing/2014/main" id="{13301E52-7C8A-1D0F-7BE4-7498568CB3A9}"/>
              </a:ext>
            </a:extLst>
          </p:cNvPr>
          <p:cNvPicPr>
            <a:picLocks noGrp="1" noChangeAspect="1"/>
          </p:cNvPicPr>
          <p:nvPr>
            <p:ph sz="quarter" idx="27"/>
          </p:nvPr>
        </p:nvPicPr>
        <p:blipFill>
          <a:blip r:embed="rId2"/>
          <a:stretch>
            <a:fillRect/>
          </a:stretch>
        </p:blipFill>
        <p:spPr>
          <a:xfrm>
            <a:off x="7261375" y="477375"/>
            <a:ext cx="1462803" cy="1387206"/>
          </a:xfr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FAE8E1-2534-49CF-3949-FB7F3A0EA8E7}"/>
              </a:ext>
            </a:extLst>
          </p:cNvPr>
          <p:cNvSpPr>
            <a:spLocks noGrp="1"/>
          </p:cNvSpPr>
          <p:nvPr>
            <p:ph type="dt" sz="half" idx="28"/>
          </p:nvPr>
        </p:nvSpPr>
        <p:spPr/>
        <p:txBody>
          <a:bodyPr/>
          <a:lstStyle/>
          <a:p>
            <a:r>
              <a:rPr lang="en-US"/>
              <a:t>20. May 2022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642FD3-6F28-0DB2-8A71-B2DA3D6C94DA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4EAC321B-7500-4259-A00F-915439A35E15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13" name="Picture 12" descr="A picture containing text, sign, vector graphics&#10;&#10;Description automatically generated">
            <a:extLst>
              <a:ext uri="{FF2B5EF4-FFF2-40B4-BE49-F238E27FC236}">
                <a16:creationId xmlns:a16="http://schemas.microsoft.com/office/drawing/2014/main" id="{3F2A3F73-4F7F-5A08-EAAE-743E137BD9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6853" y="489232"/>
            <a:ext cx="1805081" cy="1104202"/>
          </a:xfrm>
          <a:prstGeom prst="rect">
            <a:avLst/>
          </a:prstGeom>
        </p:spPr>
      </p:pic>
      <p:pic>
        <p:nvPicPr>
          <p:cNvPr id="15" name="Picture 14" descr="Logo, icon&#10;&#10;Description automatically generated">
            <a:extLst>
              <a:ext uri="{FF2B5EF4-FFF2-40B4-BE49-F238E27FC236}">
                <a16:creationId xmlns:a16="http://schemas.microsoft.com/office/drawing/2014/main" id="{9F9DE85E-66A7-FA16-3AC3-5CDE4210BA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3973" y="3583793"/>
            <a:ext cx="1517605" cy="1517605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D90E5602-6D00-E8E2-2DFD-563F98DB46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17222" y="2084221"/>
            <a:ext cx="994259" cy="1402733"/>
          </a:xfrm>
          <a:prstGeom prst="rect">
            <a:avLst/>
          </a:prstGeom>
        </p:spPr>
      </p:pic>
      <p:pic>
        <p:nvPicPr>
          <p:cNvPr id="19" name="Picture 18" descr="Logo, company name&#10;&#10;Description automatically generated">
            <a:extLst>
              <a:ext uri="{FF2B5EF4-FFF2-40B4-BE49-F238E27FC236}">
                <a16:creationId xmlns:a16="http://schemas.microsoft.com/office/drawing/2014/main" id="{B32812C3-651A-ABCC-5D16-5A967AF5F3E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68464" y="3650590"/>
            <a:ext cx="1805082" cy="1610443"/>
          </a:xfrm>
          <a:prstGeom prst="rect">
            <a:avLst/>
          </a:prstGeom>
        </p:spPr>
      </p:pic>
      <p:pic>
        <p:nvPicPr>
          <p:cNvPr id="21" name="Picture 20" descr="Icon&#10;&#10;Description automatically generated">
            <a:extLst>
              <a:ext uri="{FF2B5EF4-FFF2-40B4-BE49-F238E27FC236}">
                <a16:creationId xmlns:a16="http://schemas.microsoft.com/office/drawing/2014/main" id="{6D6CE67C-7D3C-1F12-4BD7-80A3213B0F7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01886" y="1873776"/>
            <a:ext cx="1462803" cy="1462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9257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3AF11E-C355-7FA8-20F6-4F67C2693E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Architecture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BD63A1-76C3-6C87-B4DE-F405A4D22BF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>
            <a:normAutofit lnSpcReduction="10000"/>
          </a:bodyPr>
          <a:lstStyle/>
          <a:p>
            <a:r>
              <a:rPr lang="en-US"/>
              <a:t>Fractal Generator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82588F-E02B-BD17-C3C2-3A03CC00556D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r>
              <a:rPr lang="en-US"/>
              <a:t>20. May 2022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1535FB-65A0-06CA-A58A-D3C4854FF468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4EAC321B-7500-4259-A00F-915439A35E15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C039525-0A5D-072E-4136-9A475A21083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74675" y="2076549"/>
            <a:ext cx="11049000" cy="2704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2555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9F7F11-9C97-60EE-8324-E0D347412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Database Schema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26CA8A-B4B7-A76E-E47A-E86697F9F62A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>
            <a:normAutofit lnSpcReduction="10000"/>
          </a:bodyPr>
          <a:lstStyle/>
          <a:p>
            <a:r>
              <a:rPr lang="en-US"/>
              <a:t>Fractal Generator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6C0967-DEE6-E2FB-A000-A0EC4494F14B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r>
              <a:rPr lang="en-US" dirty="0"/>
              <a:t>20. May 2022</a:t>
            </a:r>
            <a:endParaRPr lang="de-CH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41D5D6-54ED-6228-9D58-3D9FFFA4B863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4EAC321B-7500-4259-A00F-915439A35E15}" type="slidenum">
              <a:rPr lang="en-US" noProof="0" smtClean="0"/>
              <a:pPr/>
              <a:t>8</a:t>
            </a:fld>
            <a:endParaRPr lang="en-US" noProof="0"/>
          </a:p>
        </p:txBody>
      </p:sp>
      <p:pic>
        <p:nvPicPr>
          <p:cNvPr id="9" name="Picture 8" descr="Text&#10;&#10;Description automatically generated">
            <a:extLst>
              <a:ext uri="{FF2B5EF4-FFF2-40B4-BE49-F238E27FC236}">
                <a16:creationId xmlns:a16="http://schemas.microsoft.com/office/drawing/2014/main" id="{2B8A2F0E-4D04-7845-5A34-CFBBA52294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2312" y="1947527"/>
            <a:ext cx="5673725" cy="2962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7813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80CE2D-E6A3-FE50-6FDB-3606AC86F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Design Decisions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1479B9-BC5D-E8B9-A155-FBB8B7F2018A}"/>
              </a:ext>
            </a:extLst>
          </p:cNvPr>
          <p:cNvSpPr>
            <a:spLocks noGrp="1"/>
          </p:cNvSpPr>
          <p:nvPr>
            <p:ph sz="quarter" idx="21"/>
          </p:nvPr>
        </p:nvSpPr>
        <p:spPr/>
        <p:txBody>
          <a:bodyPr/>
          <a:lstStyle/>
          <a:p>
            <a:r>
              <a:rPr lang="en-US"/>
              <a:t>NoSQL vs SQL</a:t>
            </a:r>
          </a:p>
          <a:p>
            <a:r>
              <a:rPr lang="en-US"/>
              <a:t>ExpressJS</a:t>
            </a:r>
          </a:p>
          <a:p>
            <a:r>
              <a:rPr lang="en-US"/>
              <a:t>Front end navigation rendering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476C7-B182-AE81-E0D0-3783853AB83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>
            <a:normAutofit lnSpcReduction="10000"/>
          </a:bodyPr>
          <a:lstStyle/>
          <a:p>
            <a:r>
              <a:rPr lang="en-US"/>
              <a:t>Fractal Generator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058030-5E11-9AD1-BC7D-D47D658DE830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r>
              <a:rPr lang="en-US"/>
              <a:t>20. May 2022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AE658A-0101-C229-59E4-0B8F758A116B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4EAC321B-7500-4259-A00F-915439A35E15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951542"/>
      </p:ext>
    </p:extLst>
  </p:cSld>
  <p:clrMapOvr>
    <a:masterClrMapping/>
  </p:clrMapOvr>
</p:sld>
</file>

<file path=ppt/theme/theme1.xml><?xml version="1.0" encoding="utf-8"?>
<a:theme xmlns:a="http://schemas.openxmlformats.org/drawingml/2006/main" name="OST-Vorlage">
  <a:themeElements>
    <a:clrScheme name="Benutzerdefiniert 23">
      <a:dk1>
        <a:srgbClr val="191919"/>
      </a:dk1>
      <a:lt1>
        <a:srgbClr val="FFFFFF"/>
      </a:lt1>
      <a:dk2>
        <a:srgbClr val="8C195F"/>
      </a:dk2>
      <a:lt2>
        <a:srgbClr val="C6C6C6"/>
      </a:lt2>
      <a:accent1>
        <a:srgbClr val="6B3881"/>
      </a:accent1>
      <a:accent2>
        <a:srgbClr val="D0A9D0"/>
      </a:accent2>
      <a:accent3>
        <a:srgbClr val="007E6B"/>
      </a:accent3>
      <a:accent4>
        <a:srgbClr val="A7D5C2"/>
      </a:accent4>
      <a:accent5>
        <a:srgbClr val="C32E15"/>
      </a:accent5>
      <a:accent6>
        <a:srgbClr val="F39A8B"/>
      </a:accent6>
      <a:hlink>
        <a:srgbClr val="D72864"/>
      </a:hlink>
      <a:folHlink>
        <a:srgbClr val="8C195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/>
        <a:effectLst/>
      </a:spPr>
      <a:bodyPr rtlCol="0" anchor="t"/>
      <a:lstStyle>
        <a:defPPr algn="l">
          <a:defRPr sz="1400" dirty="0">
            <a:solidFill>
              <a:schemeClr val="tx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08000" tIns="36000" rIns="108000" bIns="108000" rtlCol="0">
        <a:normAutofit/>
      </a:bodyPr>
      <a:lstStyle>
        <a:defPPr marL="252000" indent="-252000" algn="l">
          <a:spcAft>
            <a:spcPts val="600"/>
          </a:spcAft>
          <a:buClr>
            <a:schemeClr val="tx2"/>
          </a:buClr>
          <a:buFont typeface="Arial" panose="020B0604020202020204" pitchFamily="34" charset="0"/>
          <a:buChar char="•"/>
          <a:defRPr sz="2000" dirty="0" err="1" smtClean="0">
            <a:ea typeface="Roboto Medium" panose="02000000000000000000" pitchFamily="2" charset="0"/>
          </a:defRPr>
        </a:defPPr>
      </a:lstStyle>
    </a:txDef>
  </a:objectDefaults>
  <a:extraClrSchemeLst>
    <a:extraClrScheme>
      <a:clrScheme name="OST - Farben">
        <a:dk1>
          <a:srgbClr val="191919"/>
        </a:dk1>
        <a:lt1>
          <a:srgbClr val="FFFFFF"/>
        </a:lt1>
        <a:dk2>
          <a:srgbClr val="8C195F"/>
        </a:dk2>
        <a:lt2>
          <a:srgbClr val="D72864"/>
        </a:lt2>
        <a:accent1>
          <a:srgbClr val="56276D"/>
        </a:accent1>
        <a:accent2>
          <a:srgbClr val="C397C4"/>
        </a:accent2>
        <a:accent3>
          <a:srgbClr val="146C58"/>
        </a:accent3>
        <a:accent4>
          <a:srgbClr val="99CCB5"/>
        </a:accent4>
        <a:accent5>
          <a:srgbClr val="B21D19"/>
        </a:accent5>
        <a:accent6>
          <a:srgbClr val="EC867B"/>
        </a:accent6>
        <a:hlink>
          <a:srgbClr val="191919"/>
        </a:hlink>
        <a:folHlink>
          <a:srgbClr val="19191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OST Violett">
      <a:srgbClr val="9560A4"/>
    </a:custClr>
    <a:custClr name="OST Grün">
      <a:srgbClr val="1DAF8E"/>
    </a:custClr>
    <a:custClr name="OST Rot">
      <a:srgbClr val="E84E0F"/>
    </a:custClr>
    <a:custClr name="OST Blau">
      <a:srgbClr val="0086CD"/>
    </a:custClr>
    <a:custClr name="OST Orange">
      <a:srgbClr val="FBBA00"/>
    </a:custClr>
    <a:custClr name="Weiss">
      <a:srgbClr val="FFFFFF"/>
    </a:custClr>
    <a:custClr name="Weiss">
      <a:srgbClr val="FFFFFF"/>
    </a:custClr>
    <a:custClr name="OST Schwarz">
      <a:srgbClr val="191919"/>
    </a:custClr>
    <a:custClr name="OST Brombeer">
      <a:srgbClr val="8C195F"/>
    </a:custClr>
    <a:custClr name="OST Himbeer">
      <a:srgbClr val="D72864"/>
    </a:custClr>
    <a:custClr name="OST Dunkelviolett">
      <a:srgbClr val="6B3881"/>
    </a:custClr>
    <a:custClr name="OST Dunkelgrün">
      <a:srgbClr val="007E6B"/>
    </a:custClr>
    <a:custClr name="OST Dunkelrot">
      <a:srgbClr val="C32E15"/>
    </a:custClr>
    <a:custClr name="OST Dunkelblau">
      <a:srgbClr val="0073B0"/>
    </a:custClr>
    <a:custClr name="OST Dunkelorange">
      <a:srgbClr val="D18F00"/>
    </a:custClr>
    <a:custClr name="Weiss">
      <a:srgbClr val="FFFFFF"/>
    </a:custClr>
    <a:custClr name="Weiss">
      <a:srgbClr val="FFFFFF"/>
    </a:custClr>
    <a:custClr name="Weiss">
      <a:srgbClr val="FFFFFF"/>
    </a:custClr>
    <a:custClr name="Weiss">
      <a:srgbClr val="FFFFFF"/>
    </a:custClr>
    <a:custClr name="Weiss">
      <a:srgbClr val="FFFFFF"/>
    </a:custClr>
    <a:custClr name="OST Hellviolett">
      <a:srgbClr val="D0A9D0"/>
    </a:custClr>
    <a:custClr name="OST Hellgrün">
      <a:srgbClr val="A7D5C2"/>
    </a:custClr>
    <a:custClr name="OST Hellrot">
      <a:srgbClr val="F39A8B"/>
    </a:custClr>
    <a:custClr name="OST Hellblau">
      <a:srgbClr val="5FBFED"/>
    </a:custClr>
    <a:custClr name="OST Hellorange">
      <a:srgbClr val="FDD6AF"/>
    </a:custClr>
    <a:custClr name="Weiss">
      <a:srgbClr val="FFFFFF"/>
    </a:custClr>
    <a:custClr name="Weiss">
      <a:srgbClr val="FFFFFF"/>
    </a:custClr>
    <a:custClr name="Weiss">
      <a:srgbClr val="FFFFFF"/>
    </a:custClr>
    <a:custClr name="Weiss">
      <a:srgbClr val="FFFFFF"/>
    </a:custClr>
    <a:custClr name="Weiss">
      <a:srgbClr val="FFFFFF"/>
    </a:custClr>
  </a:custClrLst>
  <a:extLst>
    <a:ext uri="{05A4C25C-085E-4340-85A3-A5531E510DB2}">
      <thm15:themeFamily xmlns:thm15="http://schemas.microsoft.com/office/thememl/2012/main" name="Präsentation3" id="{6A93704C-2967-4303-B520-4E8EAA6D1EAE}" vid="{14C61227-87B9-4221-AE8A-AF1FD598D8AC}"/>
    </a:ext>
  </a:extLst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ST - Fonts">
      <a:majorFont>
        <a:latin typeface="Zilla Slab Light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ST - Fonts">
      <a:majorFont>
        <a:latin typeface="Zilla Slab Light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F884B02C4C13D747A46C305FE466BBB2" ma:contentTypeVersion="4" ma:contentTypeDescription="Ein neues Dokument erstellen." ma:contentTypeScope="" ma:versionID="c3aff241c054ce094c08af130396815b">
  <xsd:schema xmlns:xsd="http://www.w3.org/2001/XMLSchema" xmlns:xs="http://www.w3.org/2001/XMLSchema" xmlns:p="http://schemas.microsoft.com/office/2006/metadata/properties" xmlns:ns2="cca1fb59-c4b7-4cf4-b2e3-d11e70ba2877" xmlns:ns3="3e346f99-f4e2-45e2-8a11-ecfa7a59914d" targetNamespace="http://schemas.microsoft.com/office/2006/metadata/properties" ma:root="true" ma:fieldsID="140a2f505d6006eaa97b055b6ffbb3d0" ns2:_="" ns3:_="">
    <xsd:import namespace="cca1fb59-c4b7-4cf4-b2e3-d11e70ba2877"/>
    <xsd:import namespace="3e346f99-f4e2-45e2-8a11-ecfa7a5991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a1fb59-c4b7-4cf4-b2e3-d11e70ba287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e346f99-f4e2-45e2-8a11-ecfa7a59914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5EB65C0-6F5D-458B-94F8-51CC56ECD968}">
  <ds:schemaRefs>
    <ds:schemaRef ds:uri="3e346f99-f4e2-45e2-8a11-ecfa7a59914d"/>
    <ds:schemaRef ds:uri="cca1fb59-c4b7-4cf4-b2e3-d11e70ba2877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AA4A8BF4-D852-4900-B3FA-1A40E5B88AB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C40C9CE-B467-49B6-964B-220614B261A1}">
  <ds:schemaRefs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www.w3.org/XML/1998/namespace"/>
    <ds:schemaRef ds:uri="http://schemas.microsoft.com/office/2006/metadata/properties"/>
    <ds:schemaRef ds:uri="3e346f99-f4e2-45e2-8a11-ecfa7a59914d"/>
    <ds:schemaRef ds:uri="http://schemas.microsoft.com/office/infopath/2007/PartnerControls"/>
    <ds:schemaRef ds:uri="cca1fb59-c4b7-4cf4-b2e3-d11e70ba2877"/>
    <ds:schemaRef ds:uri="http://purl.org/dc/dcmitype/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OST-Vorlage</Template>
  <TotalTime>0</TotalTime>
  <Words>134</Words>
  <Application>Microsoft Macintosh PowerPoint</Application>
  <PresentationFormat>Custom</PresentationFormat>
  <Paragraphs>58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Roboto</vt:lpstr>
      <vt:lpstr>Symbol</vt:lpstr>
      <vt:lpstr>OST-Vorlage</vt:lpstr>
      <vt:lpstr>Fractal Generator</vt:lpstr>
      <vt:lpstr>Agenda</vt:lpstr>
      <vt:lpstr>What is a Fractal?</vt:lpstr>
      <vt:lpstr>Vision</vt:lpstr>
      <vt:lpstr>Demonstration</vt:lpstr>
      <vt:lpstr>Components</vt:lpstr>
      <vt:lpstr>Architecture</vt:lpstr>
      <vt:lpstr>Database Schema</vt:lpstr>
      <vt:lpstr>Design Decisions</vt:lpstr>
      <vt:lpstr>Q&amp;A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Leonard Schuetz</dc:creator>
  <cp:lastModifiedBy>Leonard Schuetz</cp:lastModifiedBy>
  <cp:revision>2</cp:revision>
  <cp:lastPrinted>2019-10-30T10:24:00Z</cp:lastPrinted>
  <dcterms:created xsi:type="dcterms:W3CDTF">2022-05-12T16:15:12Z</dcterms:created>
  <dcterms:modified xsi:type="dcterms:W3CDTF">2022-05-12T17:19:30Z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0x010100F884B02C4C13D747A46C305FE466BBB2</vt:lpwstr>
  </property>
</Properties>
</file>