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5"/>
  </p:notesMasterIdLst>
  <p:handoutMasterIdLst>
    <p:handoutMasterId r:id="rId16"/>
  </p:handoutMasterIdLst>
  <p:sldIdLst>
    <p:sldId id="305" r:id="rId5"/>
    <p:sldId id="312" r:id="rId6"/>
    <p:sldId id="313" r:id="rId7"/>
    <p:sldId id="256" r:id="rId8"/>
    <p:sldId id="314" r:id="rId9"/>
    <p:sldId id="315" r:id="rId10"/>
    <p:sldId id="316" r:id="rId11"/>
    <p:sldId id="318" r:id="rId12"/>
    <p:sldId id="317" r:id="rId13"/>
    <p:sldId id="319" r:id="rId14"/>
  </p:sldIdLst>
  <p:sldSz cx="12192000" cy="6858000"/>
  <p:notesSz cx="6858000" cy="9144000"/>
  <p:defaultTextStyle>
    <a:defPPr rtl="0"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F19559A-326B-4CE4-940F-33CA11DC11B7}" v="146" dt="2022-05-12T17:45:19.910"/>
    <p1510:client id="{2808A7AC-BDAB-4FD3-8F9A-3184CD48C7C7}" v="40" dt="2022-05-12T18:26:26.968"/>
    <p1510:client id="{88F9CBE0-F4DE-4DDC-A37A-DA0A97D015A9}" v="37" dt="2022-05-12T17:40:42"/>
    <p1510:client id="{DD1AF203-CC14-4D15-9FA3-D0429CFAB455}" v="11" dt="2022-05-12T18:19:20.1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83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5D62A-5511-4432-81DA-46963AC38774}" type="datetimeFigureOut">
              <a:rPr lang="de-DE" smtClean="0"/>
              <a:t>12.05.2022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872A10-F03A-4AA9-AEC1-0E736D5B095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7481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3CE687-213F-46D1-9C9B-77C56FBC49F2}" type="datetimeFigureOut">
              <a:rPr lang="de-DE" smtClean="0"/>
              <a:t>12.05.2022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de-DE" noProof="0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103D4D-35B8-4DC6-910E-CBA923A50EC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666363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103D4D-35B8-4DC6-910E-CBA923A50ECB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9375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rtlCol="0" anchor="b">
            <a:normAutofit/>
          </a:bodyPr>
          <a:lstStyle>
            <a:lvl1pPr algn="ctr">
              <a:defRPr sz="5400"/>
            </a:lvl1pPr>
          </a:lstStyle>
          <a:p>
            <a:pPr rtl="0"/>
            <a:r>
              <a:rPr lang="de-DE" noProof="0"/>
              <a:t>Mastertitelformat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0693" y="3773489"/>
            <a:ext cx="9440034" cy="1049867"/>
          </a:xfrm>
        </p:spPr>
        <p:txBody>
          <a:bodyPr rtlCol="0"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de-DE" noProof="0"/>
              <a:t>Master-Untertitelformat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E22098E-6157-4829-92E1-1F9E730BF6E3}" type="datetime1">
              <a:rPr lang="de-DE" noProof="0" smtClean="0"/>
              <a:t>12.05.2022</a:t>
            </a:fld>
            <a:endParaRPr lang="de-DE" noProof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de-DE" noProof="0" smtClean="0"/>
              <a:pPr rtl="0"/>
              <a:t>‹#›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15082800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ild 15" descr="Slate-V2-HD-panoPhotoInset.png">
            <a:extLst>
              <a:ext uri="{FF2B5EF4-FFF2-40B4-BE49-F238E27FC236}">
                <a16:creationId xmlns:a16="http://schemas.microsoft.com/office/drawing/2014/main" id="{CE39118B-B3AD-4BD4-BA22-DEFF4E76CE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rtlCol="0" anchor="b">
            <a:normAutofit/>
          </a:bodyPr>
          <a:lstStyle>
            <a:lvl1pPr algn="ctr">
              <a:defRPr sz="2800"/>
            </a:lvl1pPr>
          </a:lstStyle>
          <a:p>
            <a:pPr rtl="0"/>
            <a:r>
              <a:rPr lang="de-DE" noProof="0"/>
              <a:t>Mastertitelformat bearbeiten</a:t>
            </a:r>
          </a:p>
        </p:txBody>
      </p:sp>
      <p:sp>
        <p:nvSpPr>
          <p:cNvPr id="3" name="Bildplatzhalt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de-DE" noProof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913795" y="5247728"/>
            <a:ext cx="10353762" cy="543472"/>
          </a:xfrm>
        </p:spPr>
        <p:txBody>
          <a:bodyPr rtlCol="0"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D043891-131C-498C-8069-9109B4D0EACE}" type="datetime1">
              <a:rPr lang="de-DE" noProof="0" smtClean="0"/>
              <a:t>12.05.2022</a:t>
            </a:fld>
            <a:endParaRPr lang="de-DE" noProof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de-DE" noProof="0" smtClean="0"/>
              <a:t>‹#›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3473921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rtlCol="0" anchor="ctr">
            <a:normAutofit/>
          </a:bodyPr>
          <a:lstStyle>
            <a:lvl1pPr>
              <a:defRPr sz="4000"/>
            </a:lvl1pPr>
          </a:lstStyle>
          <a:p>
            <a:pPr rtl="0"/>
            <a:r>
              <a:rPr lang="de-DE" noProof="0"/>
              <a:t>Mastertitelformat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rtlCol="0"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623C31B-E5C6-4969-BA13-9E6C9C42F25C}" type="datetime1">
              <a:rPr lang="de-DE" noProof="0" smtClean="0"/>
              <a:t>12.05.2022</a:t>
            </a:fld>
            <a:endParaRPr lang="de-DE" noProof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de-DE" noProof="0" smtClean="0"/>
              <a:t>‹#›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10772432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rtlCol="0" anchor="ctr">
            <a:normAutofit/>
          </a:bodyPr>
          <a:lstStyle>
            <a:lvl1pPr>
              <a:defRPr sz="3600"/>
            </a:lvl1pPr>
          </a:lstStyle>
          <a:p>
            <a:pPr rtl="0"/>
            <a:r>
              <a:rPr lang="de-DE" noProof="0"/>
              <a:t>Mastertitelformat bearbeiten</a:t>
            </a:r>
          </a:p>
        </p:txBody>
      </p:sp>
      <p:sp>
        <p:nvSpPr>
          <p:cNvPr id="12" name="Textplatzhalt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rtlCol="0"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5680F8D-47AA-4BFC-B0C2-A92E9EA8B11D}" type="datetime1">
              <a:rPr lang="de-DE" noProof="0" smtClean="0"/>
              <a:t>12.05.2022</a:t>
            </a:fld>
            <a:endParaRPr lang="de-DE" noProof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de-DE" noProof="0" smtClean="0"/>
              <a:t>‹#›</a:t>
            </a:fld>
            <a:endParaRPr lang="de-DE" noProof="0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223F0D53-0705-41B7-8554-09D21E7807F9}"/>
              </a:ext>
            </a:extLst>
          </p:cNvPr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rtl="0"/>
            <a:r>
              <a:rPr lang="de-DE" sz="8000" noProof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C7F647CD-0F1A-4BB3-89E0-A74F1E1B098D}"/>
              </a:ext>
            </a:extLst>
          </p:cNvPr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 rtl="0"/>
            <a:r>
              <a:rPr lang="de-DE" sz="8000" noProof="0">
                <a:solidFill>
                  <a:schemeClr val="tx1"/>
                </a:solidFill>
                <a:effectLst/>
              </a:rPr>
              <a:t>"</a:t>
            </a:r>
          </a:p>
        </p:txBody>
      </p:sp>
    </p:spTree>
    <p:extLst>
      <p:ext uri="{BB962C8B-B14F-4D97-AF65-F5344CB8AC3E}">
        <p14:creationId xmlns:p14="http://schemas.microsoft.com/office/powerpoint/2010/main" val="23828532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siten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de-DE" noProof="0"/>
              <a:t>Mastertitelformat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 hasCustomPrompt="1"/>
          </p:nvPr>
        </p:nvSpPr>
        <p:spPr>
          <a:xfrm>
            <a:off x="913784" y="4650556"/>
            <a:ext cx="10352199" cy="1140644"/>
          </a:xfrm>
        </p:spPr>
        <p:txBody>
          <a:bodyPr rtlCol="0" anchor="t"/>
          <a:lstStyle>
            <a:lvl1pPr marL="0" indent="0" algn="ctr" rtl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de-DE" noProof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854DA05-B6D1-43B3-970A-4C6FF790B54E}" type="datetime1">
              <a:rPr lang="de-DE" noProof="0" smtClean="0"/>
              <a:t>12.05.2022</a:t>
            </a:fld>
            <a:endParaRPr lang="de-DE" noProof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de-DE" noProof="0" smtClean="0"/>
              <a:t>‹#›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14972524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el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 rtlCol="0"/>
          <a:lstStyle/>
          <a:p>
            <a:pPr rtl="0"/>
            <a:r>
              <a:rPr lang="de-DE" noProof="0"/>
              <a:t>Mastertitelformat bearbeiten</a:t>
            </a:r>
          </a:p>
        </p:txBody>
      </p:sp>
      <p:sp>
        <p:nvSpPr>
          <p:cNvPr id="7" name="Textplatzhalt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764782"/>
          </a:xfrm>
        </p:spPr>
        <p:txBody>
          <a:bodyPr rtlCol="0"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8" name="Textplatzhalter 3"/>
          <p:cNvSpPr>
            <a:spLocks noGrp="1"/>
          </p:cNvSpPr>
          <p:nvPr>
            <p:ph type="body" sz="half" idx="15"/>
          </p:nvPr>
        </p:nvSpPr>
        <p:spPr>
          <a:xfrm>
            <a:off x="913795" y="2768112"/>
            <a:ext cx="3300984" cy="3023088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9" name="Textplatzhalter 4"/>
          <p:cNvSpPr>
            <a:spLocks noGrp="1"/>
          </p:cNvSpPr>
          <p:nvPr>
            <p:ph type="body" sz="quarter" idx="3" hasCustomPrompt="1"/>
          </p:nvPr>
        </p:nvSpPr>
        <p:spPr>
          <a:xfrm>
            <a:off x="4446711" y="1885949"/>
            <a:ext cx="3300984" cy="764783"/>
          </a:xfrm>
        </p:spPr>
        <p:txBody>
          <a:bodyPr rtlCol="0" anchor="b">
            <a:noAutofit/>
          </a:bodyPr>
          <a:lstStyle>
            <a:lvl1pPr marL="0" indent="0" algn="ctr" rtl="0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de-DE" noProof="0"/>
              <a:t>Textmasterformate durch Klicken bearbeiten</a:t>
            </a:r>
          </a:p>
        </p:txBody>
      </p:sp>
      <p:sp>
        <p:nvSpPr>
          <p:cNvPr id="10" name="Textplatzhalter 3"/>
          <p:cNvSpPr>
            <a:spLocks noGrp="1"/>
          </p:cNvSpPr>
          <p:nvPr>
            <p:ph type="body" sz="half" idx="16"/>
          </p:nvPr>
        </p:nvSpPr>
        <p:spPr>
          <a:xfrm>
            <a:off x="4441435" y="2768112"/>
            <a:ext cx="3300984" cy="3023088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11" name="Textplatzhalt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764782"/>
          </a:xfrm>
        </p:spPr>
        <p:txBody>
          <a:bodyPr rtlCol="0"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12" name="Textplatzhalter 3"/>
          <p:cNvSpPr>
            <a:spLocks noGrp="1"/>
          </p:cNvSpPr>
          <p:nvPr>
            <p:ph type="body" sz="half" idx="17"/>
          </p:nvPr>
        </p:nvSpPr>
        <p:spPr>
          <a:xfrm>
            <a:off x="7966572" y="2768110"/>
            <a:ext cx="3300984" cy="3023089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225408C-EE41-4AEB-B268-2DB402087D20}" type="datetime1">
              <a:rPr lang="de-DE" noProof="0" smtClean="0"/>
              <a:t>12.05.2022</a:t>
            </a:fld>
            <a:endParaRPr lang="de-DE" noProof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de-DE" noProof="0" smtClean="0"/>
              <a:t>‹#›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25921410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ld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Slate-V2-HD-3colPhotoInset.png">
            <a:extLst>
              <a:ext uri="{FF2B5EF4-FFF2-40B4-BE49-F238E27FC236}">
                <a16:creationId xmlns:a16="http://schemas.microsoft.com/office/drawing/2014/main" id="{7E87C569-D426-4615-ADA7-B370EA9834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Bild 35" descr="Slate-V2-HD-3colPhotoInset.png">
            <a:extLst>
              <a:ext uri="{FF2B5EF4-FFF2-40B4-BE49-F238E27FC236}">
                <a16:creationId xmlns:a16="http://schemas.microsoft.com/office/drawing/2014/main" id="{7B353ED4-7AD0-46C9-88ED-1A16B1433A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Bild 36" descr="Slate-V2-HD-3colPhotoInset.png">
            <a:extLst>
              <a:ext uri="{FF2B5EF4-FFF2-40B4-BE49-F238E27FC236}">
                <a16:creationId xmlns:a16="http://schemas.microsoft.com/office/drawing/2014/main" id="{F561D985-AD57-459A-B3A6-EBF2960397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el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 rtlCol="0"/>
          <a:lstStyle/>
          <a:p>
            <a:pPr rtl="0"/>
            <a:r>
              <a:rPr lang="de-DE" noProof="0"/>
              <a:t>Mastertitelformat bearbeiten</a:t>
            </a:r>
          </a:p>
        </p:txBody>
      </p:sp>
      <p:sp>
        <p:nvSpPr>
          <p:cNvPr id="19" name="Textplatzhalt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rtlCol="0"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20" name="Bildplatzhalt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de-DE" noProof="0"/>
              <a:t>Bild durch Klicken auf Symbol hinzufügen</a:t>
            </a:r>
          </a:p>
        </p:txBody>
      </p:sp>
      <p:sp>
        <p:nvSpPr>
          <p:cNvPr id="21" name="Textplatzhalter 3"/>
          <p:cNvSpPr>
            <a:spLocks noGrp="1"/>
          </p:cNvSpPr>
          <p:nvPr>
            <p:ph type="body" sz="half" idx="18"/>
          </p:nvPr>
        </p:nvSpPr>
        <p:spPr>
          <a:xfrm>
            <a:off x="913795" y="4572443"/>
            <a:ext cx="3300984" cy="1218758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22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rtlCol="0"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23" name="Bildplatzhalt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de-DE" noProof="0"/>
              <a:t>Bild durch Klicken auf Symbol hinzufügen</a:t>
            </a:r>
          </a:p>
        </p:txBody>
      </p:sp>
      <p:sp>
        <p:nvSpPr>
          <p:cNvPr id="24" name="Textplatzhalter 3"/>
          <p:cNvSpPr>
            <a:spLocks noGrp="1"/>
          </p:cNvSpPr>
          <p:nvPr>
            <p:ph type="body" sz="half" idx="19"/>
          </p:nvPr>
        </p:nvSpPr>
        <p:spPr>
          <a:xfrm>
            <a:off x="4441435" y="4572442"/>
            <a:ext cx="3300984" cy="1218758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25" name="Textplatzhalt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rtlCol="0"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26" name="Bildplatzhalt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de-DE" noProof="0"/>
              <a:t>Bild durch Klicken auf Symbol hinzufügen</a:t>
            </a:r>
          </a:p>
        </p:txBody>
      </p:sp>
      <p:sp>
        <p:nvSpPr>
          <p:cNvPr id="27" name="Textplatzhalter 3"/>
          <p:cNvSpPr>
            <a:spLocks noGrp="1"/>
          </p:cNvSpPr>
          <p:nvPr>
            <p:ph type="body" sz="half" idx="20"/>
          </p:nvPr>
        </p:nvSpPr>
        <p:spPr>
          <a:xfrm>
            <a:off x="7966572" y="4572442"/>
            <a:ext cx="3300984" cy="1218758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F7EFF4F-46D1-4211-80D2-D08869FCCC4F}" type="datetime1">
              <a:rPr lang="de-DE" noProof="0" smtClean="0"/>
              <a:t>12.05.2022</a:t>
            </a:fld>
            <a:endParaRPr lang="de-DE" noProof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de-DE" noProof="0" smtClean="0"/>
              <a:t>‹#›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4039391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 noProof="0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 anchor="t"/>
          <a:lstStyle/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B32D86B-F023-4892-881F-15BF1AD3DBF3}" type="datetime1">
              <a:rPr lang="de-DE" noProof="0" smtClean="0"/>
              <a:t>12.05.2022</a:t>
            </a:fld>
            <a:endParaRPr lang="de-DE" noProof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de-DE" noProof="0" smtClean="0"/>
              <a:t>‹#›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239491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 rtlCol="0"/>
          <a:lstStyle>
            <a:lvl1pPr algn="l">
              <a:defRPr/>
            </a:lvl1pPr>
          </a:lstStyle>
          <a:p>
            <a:pPr rtl="0"/>
            <a:r>
              <a:rPr lang="de-DE" noProof="0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rtlCol="0" anchor="t"/>
          <a:lstStyle/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7964832-3E9A-4FB0-BC5F-EC06E68A78C9}" type="datetime1">
              <a:rPr lang="de-DE" noProof="0" smtClean="0"/>
              <a:t>12.05.2022</a:t>
            </a:fld>
            <a:endParaRPr lang="de-DE" noProof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de-DE" noProof="0" smtClean="0"/>
              <a:t>‹#›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3947370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 noProof="0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82E55F3-4A79-40BE-BA85-A61E24978483}" type="datetime1">
              <a:rPr lang="de-DE" noProof="0" smtClean="0"/>
              <a:t>12.05.2022</a:t>
            </a:fld>
            <a:endParaRPr lang="de-DE" noProof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de-DE" noProof="0" smtClean="0"/>
              <a:t>‹#›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2165516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rtlCol="0" anchor="b"/>
          <a:lstStyle>
            <a:lvl1pPr algn="ctr">
              <a:defRPr sz="4000" b="0" cap="none"/>
            </a:lvl1pPr>
          </a:lstStyle>
          <a:p>
            <a:pPr rtl="0"/>
            <a:r>
              <a:rPr lang="de-DE" noProof="0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295401" y="3763439"/>
            <a:ext cx="9590550" cy="1333494"/>
          </a:xfrm>
        </p:spPr>
        <p:txBody>
          <a:bodyPr rtlCol="0"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C062BEA-CA4F-40A8-B7F3-7142B3C18BDF}" type="datetime1">
              <a:rPr lang="de-DE" noProof="0" smtClean="0"/>
              <a:t>12.05.2022</a:t>
            </a:fld>
            <a:endParaRPr lang="de-DE" noProof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de-DE" noProof="0" smtClean="0"/>
              <a:pPr rtl="0"/>
              <a:t>‹#›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12661209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61872"/>
          </a:xfrm>
        </p:spPr>
        <p:txBody>
          <a:bodyPr rtlCol="0"/>
          <a:lstStyle/>
          <a:p>
            <a:pPr rtl="0"/>
            <a:r>
              <a:rPr lang="de-DE" noProof="0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913795" y="2076450"/>
            <a:ext cx="4856841" cy="3622671"/>
          </a:xfrm>
        </p:spPr>
        <p:txBody>
          <a:bodyPr rtlCol="0" anchor="t">
            <a:normAutofit/>
          </a:bodyPr>
          <a:lstStyle/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410716" y="2076451"/>
            <a:ext cx="4856841" cy="3622672"/>
          </a:xfrm>
        </p:spPr>
        <p:txBody>
          <a:bodyPr rtlCol="0" anchor="t">
            <a:normAutofit/>
          </a:bodyPr>
          <a:lstStyle/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9C975B6-B250-4B4C-A896-D862274A043E}" type="datetime1">
              <a:rPr lang="de-DE" noProof="0" smtClean="0"/>
              <a:t>12.05.2022</a:t>
            </a:fld>
            <a:endParaRPr lang="de-DE" noProof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de-DE" noProof="0" smtClean="0"/>
              <a:t>‹#›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1603605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Bild 19" descr="Slate-V2-HD-compPhotoInset.png">
            <a:extLst>
              <a:ext uri="{FF2B5EF4-FFF2-40B4-BE49-F238E27FC236}">
                <a16:creationId xmlns:a16="http://schemas.microsoft.com/office/drawing/2014/main" id="{37B721FF-D609-4D98-9D19-CF75AA8A54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29200" cy="4099959"/>
          </a:xfrm>
          <a:prstGeom prst="rect">
            <a:avLst/>
          </a:prstGeom>
        </p:spPr>
      </p:pic>
      <p:pic>
        <p:nvPicPr>
          <p:cNvPr id="21" name="Bild 20" descr="Slate-V2-HD-compPhotoInset.png">
            <a:extLst>
              <a:ext uri="{FF2B5EF4-FFF2-40B4-BE49-F238E27FC236}">
                <a16:creationId xmlns:a16="http://schemas.microsoft.com/office/drawing/2014/main" id="{073936BD-C868-433F-8E84-D6DD8E640E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357" y="1734506"/>
            <a:ext cx="5029200" cy="409995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de-DE" noProof="0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 hasCustomPrompt="1"/>
          </p:nvPr>
        </p:nvSpPr>
        <p:spPr>
          <a:xfrm>
            <a:off x="1046013" y="1855153"/>
            <a:ext cx="4764764" cy="692494"/>
          </a:xfrm>
        </p:spPr>
        <p:txBody>
          <a:bodyPr rtlCol="0" anchor="b">
            <a:noAutofit/>
          </a:bodyPr>
          <a:lstStyle>
            <a:lvl1pPr marL="0" indent="0" algn="ctr" rtl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de-DE" noProof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1046013" y="2702103"/>
            <a:ext cx="4764764" cy="3043533"/>
          </a:xfrm>
        </p:spPr>
        <p:txBody>
          <a:bodyPr rtlCol="0"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 hasCustomPrompt="1"/>
          </p:nvPr>
        </p:nvSpPr>
        <p:spPr>
          <a:xfrm>
            <a:off x="6363166" y="1855152"/>
            <a:ext cx="4779582" cy="692495"/>
          </a:xfrm>
        </p:spPr>
        <p:txBody>
          <a:bodyPr rtlCol="0" anchor="b">
            <a:noAutofit/>
          </a:bodyPr>
          <a:lstStyle>
            <a:lvl1pPr marL="0" indent="0" algn="ctr" rtl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de-DE" noProof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363167" y="2702103"/>
            <a:ext cx="4779581" cy="3043533"/>
          </a:xfrm>
        </p:spPr>
        <p:txBody>
          <a:bodyPr rtlCol="0"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44C61E9-CBEC-4301-889C-6DF87E7C6AB2}" type="datetime1">
              <a:rPr lang="de-DE" noProof="0" smtClean="0"/>
              <a:t>12.05.2022</a:t>
            </a:fld>
            <a:endParaRPr lang="de-DE" noProof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de-DE" noProof="0" smtClean="0"/>
              <a:t>‹#›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17492994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 noProof="0"/>
              <a:t>Mastertitelformat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363665F-806D-4962-B5A4-093B443DCA2B}" type="datetime1">
              <a:rPr lang="de-DE" noProof="0" smtClean="0"/>
              <a:t>12.05.2022</a:t>
            </a:fld>
            <a:endParaRPr lang="de-DE" noProof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de-DE" noProof="0" smtClean="0"/>
              <a:t>‹#›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1129729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D0C6533-0D0A-4ABB-B2B7-A49F8BBE2DB9}" type="datetime1">
              <a:rPr lang="de-DE" noProof="0" smtClean="0"/>
              <a:t>12.05.2022</a:t>
            </a:fld>
            <a:endParaRPr lang="de-DE" noProof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de-DE" noProof="0" smtClean="0"/>
              <a:t>‹#›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2601489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rtlCol="0" anchor="b">
            <a:normAutofit/>
          </a:bodyPr>
          <a:lstStyle>
            <a:lvl1pPr algn="ctr">
              <a:defRPr sz="2800" b="0"/>
            </a:lvl1pPr>
          </a:lstStyle>
          <a:p>
            <a:pPr rtl="0"/>
            <a:r>
              <a:rPr lang="de-DE" noProof="0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080001"/>
          </a:xfrm>
        </p:spPr>
        <p:txBody>
          <a:bodyPr rtlCol="0">
            <a:normAutofit/>
          </a:bodyPr>
          <a:lstStyle/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913795" y="2673351"/>
            <a:ext cx="3706889" cy="3016250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0F8E395-3FEF-4E3A-B893-2965C153F3B1}" type="datetime1">
              <a:rPr lang="de-DE" noProof="0" smtClean="0"/>
              <a:t>12.05.2022</a:t>
            </a:fld>
            <a:endParaRPr lang="de-DE" noProof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de-DE" noProof="0" smtClean="0"/>
              <a:pPr rtl="0"/>
              <a:t>‹#›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1769114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Bild 21" descr="Slate-V2-HD-vertPhotoInset.png">
            <a:extLst>
              <a:ext uri="{FF2B5EF4-FFF2-40B4-BE49-F238E27FC236}">
                <a16:creationId xmlns:a16="http://schemas.microsoft.com/office/drawing/2014/main" id="{4D06E496-ACBA-4063-B4A1-C5C484EE5A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3795" y="763701"/>
            <a:ext cx="5707899" cy="1675559"/>
          </a:xfrm>
        </p:spPr>
        <p:txBody>
          <a:bodyPr rtlCol="0" anchor="b">
            <a:noAutofit/>
          </a:bodyPr>
          <a:lstStyle>
            <a:lvl1pPr algn="ctr">
              <a:defRPr sz="3200" b="0"/>
            </a:lvl1pPr>
          </a:lstStyle>
          <a:p>
            <a:pPr rtl="0"/>
            <a:r>
              <a:rPr lang="de-DE" noProof="0"/>
              <a:t>Mastertitelformat bearbeiten</a:t>
            </a:r>
          </a:p>
        </p:txBody>
      </p:sp>
      <p:sp>
        <p:nvSpPr>
          <p:cNvPr id="3" name="Bildplatzhalt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de-DE" noProof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473698" y="2679699"/>
            <a:ext cx="4588094" cy="3135695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5675E33-2F60-43C4-958D-94D811A02F52}" type="datetime1">
              <a:rPr lang="de-DE" noProof="0" smtClean="0"/>
              <a:t>12.05.2022</a:t>
            </a:fld>
            <a:endParaRPr lang="de-DE" noProof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algn="l" rtl="0"/>
            <a:endParaRPr lang="de-DE" noProof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de-DE" noProof="0" smtClean="0"/>
              <a:t>‹#›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1542305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5730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de-DE" noProof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13795" y="2076450"/>
            <a:ext cx="10353762" cy="3714749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 rtl="0"/>
            <a:r>
              <a:rPr lang="de-DE" noProof="0"/>
              <a:t>Textmasterformate durch Klicken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7678736" y="600074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pPr rtl="0"/>
            <a:fld id="{EEA7642A-97AE-48E4-8A28-6999C9A7DF10}" type="datetime1">
              <a:rPr lang="de-DE" noProof="0" smtClean="0"/>
              <a:t>12.05.2022</a:t>
            </a:fld>
            <a:endParaRPr lang="de-DE" noProof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913795" y="6000749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pPr rtl="0"/>
            <a:endParaRPr lang="de-DE" noProof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0514011" y="6000749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pPr rtl="0"/>
            <a:fld id="{3A98EE3D-8CD1-4C3F-BD1C-C98C9596463C}" type="slidenum">
              <a:rPr lang="de-DE" noProof="0" smtClean="0"/>
              <a:t>‹#›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336207152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sldNum="0" hdr="0" ftr="0" dt="0"/>
  <p:txStyles>
    <p:titleStyle>
      <a:lvl1pPr algn="ctr" defTabSz="457200" rtl="0" eaLnBrk="1" latinLnBrk="0" hangingPunct="1">
        <a:lnSpc>
          <a:spcPct val="90000"/>
        </a:lnSpc>
        <a:spcBef>
          <a:spcPct val="0"/>
        </a:spcBef>
        <a:buNone/>
        <a:defRPr sz="4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lnSpc>
          <a:spcPct val="110000"/>
        </a:lnSpc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3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21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6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>
            <a:extLst>
              <a:ext uri="{FF2B5EF4-FFF2-40B4-BE49-F238E27FC236}">
                <a16:creationId xmlns:a16="http://schemas.microsoft.com/office/drawing/2014/main" id="{CA05AC74-6838-4CD9-B157-B3BB3E2F54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 useBgFill="1">
        <p:nvSpPr>
          <p:cNvPr id="83" name="Freihandform 5">
            <a:extLst>
              <a:ext uri="{FF2B5EF4-FFF2-40B4-BE49-F238E27FC236}">
                <a16:creationId xmlns:a16="http://schemas.microsoft.com/office/drawing/2014/main" id="{608EAA06-5488-416B-B2B2-E552130110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rot="5400000">
            <a:off x="199829" y="1101852"/>
            <a:ext cx="4254640" cy="4654297"/>
          </a:xfrm>
          <a:prstGeom prst="round2SameRect">
            <a:avLst>
              <a:gd name="adj1" fmla="val 5146"/>
              <a:gd name="adj2" fmla="val 400"/>
            </a:avLst>
          </a:prstGeom>
          <a:ln>
            <a:noFill/>
          </a:ln>
          <a:effectLst>
            <a:outerShdw blurRad="50800" dist="38100" dir="5400000" algn="tl" rotWithShape="0">
              <a:srgbClr val="000000">
                <a:alpha val="43000"/>
              </a:srgbClr>
            </a:outerShdw>
          </a:effectLst>
          <a:extLst>
            <a:ext uri="{91240B29-F687-4f45-9708-019B960494DF}">
              <a14:hiddenLine xmlns:a14="http://schemas.microsoft.com/office/drawing/2010/main" xmlns:a16="http://schemas.microsoft.com/office/drawing/2014/main" xmlns:p14="http://schemas.microsoft.com/office/powerpoint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udy Old Style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D1F047C-C727-42A7-85C5-68C5AA1B1A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4336" y="1623412"/>
            <a:ext cx="3503122" cy="2287229"/>
          </a:xfrm>
        </p:spPr>
        <p:txBody>
          <a:bodyPr rtlCol="0">
            <a:normAutofit/>
          </a:bodyPr>
          <a:lstStyle/>
          <a:p>
            <a:pPr algn="l"/>
            <a:r>
              <a:rPr lang="de-DE" sz="4400"/>
              <a:t>Draw </a:t>
            </a:r>
            <a:r>
              <a:rPr lang="de-DE" sz="4400" err="1"/>
              <a:t>Together</a:t>
            </a:r>
            <a:endParaRPr lang="de-DE" sz="440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B93FB3F-A8D4-46D3-A1C6-C79C645637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4335" y="4009771"/>
            <a:ext cx="3503122" cy="1244361"/>
          </a:xfrm>
        </p:spPr>
        <p:txBody>
          <a:bodyPr rtlCol="0">
            <a:normAutofit/>
          </a:bodyPr>
          <a:lstStyle/>
          <a:p>
            <a:pPr algn="l" rtl="0"/>
            <a:r>
              <a:rPr lang="de-DE" sz="1800">
                <a:solidFill>
                  <a:srgbClr val="FC05CB"/>
                </a:solidFill>
              </a:rPr>
              <a:t>Dejan Jovicic, Gianluca </a:t>
            </a:r>
            <a:r>
              <a:rPr lang="de-DE" sz="1800" err="1">
                <a:solidFill>
                  <a:srgbClr val="FC05CB"/>
                </a:solidFill>
              </a:rPr>
              <a:t>Nenz</a:t>
            </a:r>
            <a:r>
              <a:rPr lang="de-DE" sz="1800">
                <a:solidFill>
                  <a:srgbClr val="FC05CB"/>
                </a:solidFill>
              </a:rPr>
              <a:t> &amp; Ronny Müller</a:t>
            </a:r>
          </a:p>
        </p:txBody>
      </p:sp>
    </p:spTree>
    <p:extLst>
      <p:ext uri="{BB962C8B-B14F-4D97-AF65-F5344CB8AC3E}">
        <p14:creationId xmlns:p14="http://schemas.microsoft.com/office/powerpoint/2010/main" val="19465765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C4E3E03-256E-5461-FA3D-CF1DCC2989E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 dirty="0"/>
              <a:t>FRAGEN?</a:t>
            </a: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0A0A0CE4-F3D6-A7B2-9827-72F5D6E4745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586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570CCB1-C0D2-F473-7CF8-0FF654694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Inhalt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F8F5F93-45A0-FBFB-02E4-4D3B40E56B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/>
              <a:t>Idee &amp; Arbeitsaufteilung</a:t>
            </a:r>
          </a:p>
          <a:p>
            <a:r>
              <a:rPr lang="de-CH"/>
              <a:t>Architektur</a:t>
            </a:r>
          </a:p>
          <a:p>
            <a:r>
              <a:rPr lang="de-CH"/>
              <a:t>Komponenten</a:t>
            </a:r>
          </a:p>
          <a:p>
            <a:r>
              <a:rPr lang="de-CH"/>
              <a:t>Design </a:t>
            </a:r>
            <a:r>
              <a:rPr lang="de-CH" err="1"/>
              <a:t>Decisions</a:t>
            </a:r>
            <a:endParaRPr lang="de-CH"/>
          </a:p>
          <a:p>
            <a:r>
              <a:rPr lang="de-CH"/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12062310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BA0E0B-6B1B-29D3-AE1F-835E4C91A5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Idee &amp; Arbeitsaufteilung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05ABC42-7FD3-F6C9-4724-7F0B7089CD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/>
              <a:t>Draw </a:t>
            </a:r>
            <a:r>
              <a:rPr lang="de-CH" err="1"/>
              <a:t>Together</a:t>
            </a:r>
            <a:r>
              <a:rPr lang="de-CH"/>
              <a:t> – zusammen zeichnen/malen</a:t>
            </a:r>
          </a:p>
          <a:p>
            <a:r>
              <a:rPr lang="de-CH"/>
              <a:t>Arbeitsaufteilung:</a:t>
            </a:r>
          </a:p>
          <a:p>
            <a:pPr lvl="1"/>
            <a:r>
              <a:rPr lang="de-CH"/>
              <a:t>Dejan: Docker/Loadbalancing/</a:t>
            </a:r>
            <a:r>
              <a:rPr lang="de-CH" err="1"/>
              <a:t>Scalability</a:t>
            </a:r>
            <a:endParaRPr lang="de-CH"/>
          </a:p>
          <a:p>
            <a:pPr lvl="1"/>
            <a:r>
              <a:rPr lang="de-CH"/>
              <a:t>Gianluca: Backend + DB</a:t>
            </a:r>
          </a:p>
          <a:p>
            <a:pPr lvl="1"/>
            <a:r>
              <a:rPr lang="de-CH"/>
              <a:t>Ronny: Frontend</a:t>
            </a:r>
          </a:p>
          <a:p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542695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154D26D2-493F-3D40-8A71-7B6B8E5A6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57300"/>
          </a:xfrm>
        </p:spPr>
        <p:txBody>
          <a:bodyPr/>
          <a:lstStyle/>
          <a:p>
            <a:r>
              <a:rPr lang="en-US" err="1"/>
              <a:t>Architektur</a:t>
            </a:r>
            <a:endParaRPr lang="en-US"/>
          </a:p>
        </p:txBody>
      </p:sp>
      <p:pic>
        <p:nvPicPr>
          <p:cNvPr id="2" name="Picture 1" descr="ulsiyubzcflbid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2584" y="2076450"/>
            <a:ext cx="6296184" cy="37147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1086B7EB-37F8-8F46-EF82-BE2E024A76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Komponenten</a:t>
            </a:r>
          </a:p>
        </p:txBody>
      </p:sp>
      <p:pic>
        <p:nvPicPr>
          <p:cNvPr id="1026" name="Picture 2" descr="Docker Logos - Docker">
            <a:extLst>
              <a:ext uri="{FF2B5EF4-FFF2-40B4-BE49-F238E27FC236}">
                <a16:creationId xmlns:a16="http://schemas.microsoft.com/office/drawing/2014/main" id="{4C893E2B-66C2-80FD-76DF-895B94A39B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093" y="1740346"/>
            <a:ext cx="2340522" cy="1678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Advanced Load Balancer, Web Server, &amp; Reverse Proxy - NGINX">
            <a:extLst>
              <a:ext uri="{FF2B5EF4-FFF2-40B4-BE49-F238E27FC236}">
                <a16:creationId xmlns:a16="http://schemas.microsoft.com/office/drawing/2014/main" id="{87FFA3A4-9BCC-5E7F-81CA-892D16EC39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0705" y="4549570"/>
            <a:ext cx="3169298" cy="1064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DECE90A6-04AF-820D-15E8-64653E2CB5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349" y="1607460"/>
            <a:ext cx="2340522" cy="1431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>
            <a:extLst>
              <a:ext uri="{FF2B5EF4-FFF2-40B4-BE49-F238E27FC236}">
                <a16:creationId xmlns:a16="http://schemas.microsoft.com/office/drawing/2014/main" id="{885B3E39-E4D3-1AD8-A256-4A3CCCD297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4720" y="3948298"/>
            <a:ext cx="2149151" cy="2149151"/>
          </a:xfrm>
          <a:prstGeom prst="roundRect">
            <a:avLst>
              <a:gd name="adj" fmla="val 8594"/>
            </a:avLst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75758B0B-6829-9B0E-ADAF-435441B7900C}"/>
              </a:ext>
            </a:extLst>
          </p:cNvPr>
          <p:cNvSpPr txBox="1"/>
          <p:nvPr/>
        </p:nvSpPr>
        <p:spPr>
          <a:xfrm>
            <a:off x="8432070" y="6125956"/>
            <a:ext cx="1094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/>
              <a:t>Socket.io</a:t>
            </a:r>
            <a:endParaRPr lang="de-CH" b="1"/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C4211E23-5CA6-F6F3-EFDE-34E837256415}"/>
              </a:ext>
            </a:extLst>
          </p:cNvPr>
          <p:cNvSpPr txBox="1"/>
          <p:nvPr/>
        </p:nvSpPr>
        <p:spPr>
          <a:xfrm>
            <a:off x="8336385" y="3189718"/>
            <a:ext cx="1094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/>
              <a:t>Express </a:t>
            </a:r>
            <a:r>
              <a:rPr lang="en-US" b="1" err="1"/>
              <a:t>js</a:t>
            </a:r>
            <a:endParaRPr lang="de-CH" b="1"/>
          </a:p>
        </p:txBody>
      </p:sp>
    </p:spTree>
    <p:extLst>
      <p:ext uri="{BB962C8B-B14F-4D97-AF65-F5344CB8AC3E}">
        <p14:creationId xmlns:p14="http://schemas.microsoft.com/office/powerpoint/2010/main" val="19592036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8770B1-6A7A-2699-1C8F-9E6C5111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Design </a:t>
            </a:r>
            <a:r>
              <a:rPr lang="de-CH" err="1"/>
              <a:t>Decisions</a:t>
            </a:r>
            <a:r>
              <a:rPr lang="de-CH"/>
              <a:t> / </a:t>
            </a:r>
            <a:r>
              <a:rPr lang="de-CH" err="1"/>
              <a:t>Nginx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C2D31E1-AC81-A5E7-9E8C-A053B1FAE0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 err="1"/>
              <a:t>Websockets</a:t>
            </a:r>
            <a:r>
              <a:rPr lang="de-CH" dirty="0"/>
              <a:t> funktionieren nur in Zusammenhang mit </a:t>
            </a:r>
            <a:r>
              <a:rPr lang="de-CH" dirty="0" err="1"/>
              <a:t>sticky</a:t>
            </a:r>
            <a:r>
              <a:rPr lang="de-CH" dirty="0"/>
              <a:t> </a:t>
            </a:r>
            <a:r>
              <a:rPr lang="de-CH" dirty="0" err="1"/>
              <a:t>sessions</a:t>
            </a:r>
            <a:endParaRPr lang="de-CH" dirty="0"/>
          </a:p>
          <a:p>
            <a:r>
              <a:rPr lang="de-CH" dirty="0" err="1"/>
              <a:t>IP_Hash</a:t>
            </a:r>
            <a:r>
              <a:rPr lang="de-CH" dirty="0"/>
              <a:t> oder Hash</a:t>
            </a:r>
          </a:p>
          <a:p>
            <a:r>
              <a:rPr lang="de-CH" dirty="0"/>
              <a:t>Basierend auf der IP-Adresse des Clients, wird auf eine Instanz verbunden</a:t>
            </a:r>
          </a:p>
        </p:txBody>
      </p:sp>
    </p:spTree>
    <p:extLst>
      <p:ext uri="{BB962C8B-B14F-4D97-AF65-F5344CB8AC3E}">
        <p14:creationId xmlns:p14="http://schemas.microsoft.com/office/powerpoint/2010/main" val="32109796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54DD20-29E6-F816-AA89-A449F6221C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Design </a:t>
            </a:r>
            <a:r>
              <a:rPr lang="de-CH" err="1"/>
              <a:t>Decisions</a:t>
            </a:r>
            <a:r>
              <a:rPr lang="de-CH"/>
              <a:t> / Website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E55212B-440E-186D-169C-9038C1D7A1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-305435"/>
            <a:r>
              <a:rPr lang="de-CH">
                <a:ln>
                  <a:solidFill>
                    <a:prstClr val="black">
                      <a:lumMod val="75000"/>
                      <a:lumOff val="25000"/>
                      <a:alpha val="10000"/>
                    </a:prstClr>
                  </a:solidFill>
                </a:ln>
                <a:effectLst>
                  <a:outerShdw blurRad="9525" dist="25400" dir="14640000" algn="tl" rotWithShape="0">
                    <a:prstClr val="black">
                      <a:alpha val="30000"/>
                    </a:prstClr>
                  </a:outerShdw>
                </a:effectLst>
              </a:rPr>
              <a:t>Express </a:t>
            </a:r>
            <a:r>
              <a:rPr lang="de-CH" err="1">
                <a:ln>
                  <a:solidFill>
                    <a:prstClr val="black">
                      <a:lumMod val="75000"/>
                      <a:lumOff val="25000"/>
                      <a:alpha val="10000"/>
                    </a:prstClr>
                  </a:solidFill>
                </a:ln>
                <a:effectLst>
                  <a:outerShdw blurRad="9525" dist="25400" dir="14640000" algn="tl" rotWithShape="0">
                    <a:prstClr val="black">
                      <a:alpha val="30000"/>
                    </a:prstClr>
                  </a:outerShdw>
                </a:effectLst>
              </a:rPr>
              <a:t>js</a:t>
            </a:r>
            <a:r>
              <a:rPr lang="de-CH">
                <a:ln>
                  <a:solidFill>
                    <a:prstClr val="black">
                      <a:lumMod val="75000"/>
                      <a:lumOff val="25000"/>
                      <a:alpha val="10000"/>
                    </a:prstClr>
                  </a:solidFill>
                </a:ln>
                <a:effectLst>
                  <a:outerShdw blurRad="9525" dist="25400" dir="14640000" algn="tl" rotWithShape="0">
                    <a:prstClr val="black">
                      <a:alpha val="30000"/>
                    </a:prstClr>
                  </a:outerShdw>
                </a:effectLst>
              </a:rPr>
              <a:t> backend</a:t>
            </a:r>
          </a:p>
          <a:p>
            <a:pPr indent="-305435"/>
            <a:r>
              <a:rPr lang="de-CH">
                <a:ln>
                  <a:solidFill>
                    <a:prstClr val="black">
                      <a:lumMod val="75000"/>
                      <a:lumOff val="25000"/>
                      <a:alpha val="10000"/>
                    </a:prstClr>
                  </a:solidFill>
                </a:ln>
                <a:effectLst>
                  <a:outerShdw blurRad="9525" dist="25400" dir="14640000" algn="tl" rotWithShape="0">
                    <a:prstClr val="black">
                      <a:alpha val="30000"/>
                    </a:prstClr>
                  </a:outerShdw>
                </a:effectLst>
              </a:rPr>
              <a:t>Simple HTML / CSS Frontend</a:t>
            </a:r>
          </a:p>
          <a:p>
            <a:pPr indent="-305435"/>
            <a:r>
              <a:rPr lang="de-CH">
                <a:ln>
                  <a:solidFill>
                    <a:prstClr val="black">
                      <a:lumMod val="75000"/>
                      <a:lumOff val="25000"/>
                      <a:alpha val="10000"/>
                    </a:prstClr>
                  </a:solidFill>
                </a:ln>
                <a:effectLst>
                  <a:outerShdw blurRad="9525" dist="25400" dir="14640000" algn="tl" rotWithShape="0">
                    <a:prstClr val="black">
                      <a:alpha val="30000"/>
                    </a:prstClr>
                  </a:outerShdw>
                </a:effectLst>
              </a:rPr>
              <a:t>Socket.io als Websocket </a:t>
            </a:r>
            <a:r>
              <a:rPr lang="de-CH" err="1">
                <a:ln>
                  <a:solidFill>
                    <a:prstClr val="black">
                      <a:lumMod val="75000"/>
                      <a:lumOff val="25000"/>
                      <a:alpha val="10000"/>
                    </a:prstClr>
                  </a:solidFill>
                </a:ln>
                <a:effectLst>
                  <a:outerShdw blurRad="9525" dist="25400" dir="14640000" algn="tl" rotWithShape="0">
                    <a:prstClr val="black">
                      <a:alpha val="30000"/>
                    </a:prstClr>
                  </a:outerShdw>
                </a:effectLst>
              </a:rPr>
              <a:t>library</a:t>
            </a:r>
            <a:endParaRPr lang="de-CH">
              <a:ln>
                <a:solidFill>
                  <a:prstClr val="black">
                    <a:lumMod val="75000"/>
                    <a:lumOff val="25000"/>
                    <a:alpha val="10000"/>
                  </a:prstClr>
                </a:solidFill>
              </a:ln>
              <a:effectLst>
                <a:outerShdw blurRad="9525" dist="25400" dir="14640000" algn="tl" rotWithShape="0">
                  <a:prstClr val="black">
                    <a:alpha val="30000"/>
                  </a:prstClr>
                </a:outerShdw>
              </a:effectLst>
            </a:endParaRPr>
          </a:p>
          <a:p>
            <a:pPr indent="-305435"/>
            <a:r>
              <a:rPr lang="de-CH">
                <a:ln>
                  <a:solidFill>
                    <a:prstClr val="black">
                      <a:lumMod val="75000"/>
                      <a:lumOff val="25000"/>
                      <a:alpha val="10000"/>
                    </a:prstClr>
                  </a:solidFill>
                </a:ln>
                <a:effectLst>
                  <a:outerShdw blurRad="9525" dist="25400" dir="14640000" algn="tl" rotWithShape="0">
                    <a:prstClr val="black">
                      <a:alpha val="30000"/>
                    </a:prstClr>
                  </a:outerShdw>
                </a:effectLst>
              </a:rPr>
              <a:t>Einfaches </a:t>
            </a:r>
            <a:r>
              <a:rPr lang="de-CH" err="1">
                <a:ln>
                  <a:solidFill>
                    <a:prstClr val="black">
                      <a:lumMod val="75000"/>
                      <a:lumOff val="25000"/>
                      <a:alpha val="10000"/>
                    </a:prstClr>
                  </a:solidFill>
                </a:ln>
                <a:effectLst>
                  <a:outerShdw blurRad="9525" dist="25400" dir="14640000" algn="tl" rotWithShape="0">
                    <a:prstClr val="black">
                      <a:alpha val="30000"/>
                    </a:prstClr>
                  </a:outerShdw>
                </a:effectLst>
              </a:rPr>
              <a:t>file</a:t>
            </a:r>
            <a:r>
              <a:rPr lang="de-CH">
                <a:ln>
                  <a:solidFill>
                    <a:prstClr val="black">
                      <a:lumMod val="75000"/>
                      <a:lumOff val="25000"/>
                      <a:alpha val="10000"/>
                    </a:prstClr>
                  </a:solidFill>
                </a:ln>
                <a:effectLst>
                  <a:outerShdw blurRad="9525" dist="25400" dir="14640000" algn="tl" rotWithShape="0">
                    <a:prstClr val="black">
                      <a:alpha val="30000"/>
                    </a:prstClr>
                  </a:outerShdw>
                </a:effectLst>
              </a:rPr>
              <a:t> als «Datenbank»</a:t>
            </a:r>
          </a:p>
        </p:txBody>
      </p:sp>
    </p:spTree>
    <p:extLst>
      <p:ext uri="{BB962C8B-B14F-4D97-AF65-F5344CB8AC3E}">
        <p14:creationId xmlns:p14="http://schemas.microsoft.com/office/powerpoint/2010/main" val="38424528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203270-7C3F-D61D-D456-50F4FEB26B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/>
              <a:t>Anforderungen</a:t>
            </a:r>
            <a:endParaRPr lang="de-CH"/>
          </a:p>
        </p:txBody>
      </p:sp>
      <p:graphicFrame>
        <p:nvGraphicFramePr>
          <p:cNvPr id="7" name="Tabelle 7">
            <a:extLst>
              <a:ext uri="{FF2B5EF4-FFF2-40B4-BE49-F238E27FC236}">
                <a16:creationId xmlns:a16="http://schemas.microsoft.com/office/drawing/2014/main" id="{D064486D-ABF4-9381-937A-9FD5777DA2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4367542"/>
              </p:ext>
            </p:extLst>
          </p:nvPr>
        </p:nvGraphicFramePr>
        <p:xfrm>
          <a:off x="1849120" y="2054690"/>
          <a:ext cx="8710120" cy="25958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355060">
                  <a:extLst>
                    <a:ext uri="{9D8B030D-6E8A-4147-A177-3AD203B41FA5}">
                      <a16:colId xmlns:a16="http://schemas.microsoft.com/office/drawing/2014/main" val="2666271861"/>
                    </a:ext>
                  </a:extLst>
                </a:gridCol>
                <a:gridCol w="4355060">
                  <a:extLst>
                    <a:ext uri="{9D8B030D-6E8A-4147-A177-3AD203B41FA5}">
                      <a16:colId xmlns:a16="http://schemas.microsoft.com/office/drawing/2014/main" val="29465194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err="1"/>
                        <a:t>Anforderung</a:t>
                      </a:r>
                      <a:endParaRPr lang="de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L</a:t>
                      </a:r>
                      <a:r>
                        <a:rPr lang="de-CH" sz="1800" b="0" i="0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ö</a:t>
                      </a:r>
                      <a:r>
                        <a:rPr lang="en-US"/>
                        <a:t>sung</a:t>
                      </a:r>
                      <a:endParaRPr lang="de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12099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Load Balancing with scalable service</a:t>
                      </a:r>
                      <a:endParaRPr lang="de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de-CH" sz="1800" b="0" i="0" u="none" strike="noStrike" noProof="0" dirty="0" err="1">
                          <a:latin typeface="Goudy Old Style"/>
                        </a:rPr>
                        <a:t>Nginx</a:t>
                      </a:r>
                      <a:r>
                        <a:rPr lang="de-CH" sz="1800" b="0" i="0" u="none" strike="noStrike" noProof="0" dirty="0">
                          <a:latin typeface="Goudy Old Style"/>
                        </a:rPr>
                        <a:t>/ Docker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97283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Failover of a service instance</a:t>
                      </a:r>
                      <a:endParaRPr lang="de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 b="0" i="0" u="none" strike="noStrike" noProof="0">
                          <a:latin typeface="Goudy Old Style"/>
                        </a:rPr>
                        <a:t>✓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8218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err="1"/>
                        <a:t>Websocket</a:t>
                      </a:r>
                      <a:r>
                        <a:rPr lang="en-US"/>
                        <a:t> sending data to frontend</a:t>
                      </a:r>
                      <a:endParaRPr lang="de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Socket.io sending updated canvas to frontend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5398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1800" b="0" i="0" kern="120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Dockerized</a:t>
                      </a:r>
                      <a:endParaRPr lang="de-CH" sz="1800" b="0" i="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✓</a:t>
                      </a:r>
                      <a:endParaRPr lang="de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2712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CH" sz="18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Persistent </a:t>
                      </a:r>
                      <a:r>
                        <a:rPr lang="de-CH" sz="1800" b="0" i="0" kern="120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  <a:endParaRPr lang="de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File </a:t>
                      </a:r>
                      <a:endParaRPr lang="de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74070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Use latest stable releases</a:t>
                      </a:r>
                      <a:endParaRPr lang="de-C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/>
                        <a:t>✓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92412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24103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45BDC7D-C827-F740-0FE0-3C376CD850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/>
              <a:t>Demo</a:t>
            </a:r>
          </a:p>
        </p:txBody>
      </p:sp>
      <p:sp>
        <p:nvSpPr>
          <p:cNvPr id="4" name="Untertitel 3">
            <a:extLst>
              <a:ext uri="{FF2B5EF4-FFF2-40B4-BE49-F238E27FC236}">
                <a16:creationId xmlns:a16="http://schemas.microsoft.com/office/drawing/2014/main" id="{83BAA447-AB28-2924-9127-C93CE7EE07F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4638526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lateVTI">
  <a:themeElements>
    <a:clrScheme name="Custom 35">
      <a:dk1>
        <a:sysClr val="windowText" lastClr="000000"/>
      </a:dk1>
      <a:lt1>
        <a:sysClr val="window" lastClr="FFFFFF"/>
      </a:lt1>
      <a:dk2>
        <a:srgbClr val="4E3B30"/>
      </a:dk2>
      <a:lt2>
        <a:srgbClr val="F4EDD8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Custom 4">
      <a:majorFont>
        <a:latin typeface="Goudy Old Style"/>
        <a:ea typeface=""/>
        <a:cs typeface=""/>
      </a:majorFont>
      <a:minorFont>
        <a:latin typeface="Goudy Old Style"/>
        <a:ea typeface=""/>
        <a:cs typeface=""/>
      </a:minorFont>
    </a:fontScheme>
    <a:fmtScheme name="Slat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4285919_TF00934815.potx" id="{08D36EB2-FEE3-43AB-ACF6-246562B2CDFC}" vid="{4D88EBF6-E6EB-4802-A143-212CC24A9D51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42">
    <a:dk1>
      <a:sysClr val="windowText" lastClr="000000"/>
    </a:dk1>
    <a:lt1>
      <a:sysClr val="window" lastClr="FFFFFF"/>
    </a:lt1>
    <a:dk2>
      <a:srgbClr val="454551"/>
    </a:dk2>
    <a:lt2>
      <a:srgbClr val="E3E3E5"/>
    </a:lt2>
    <a:accent1>
      <a:srgbClr val="FE09E3"/>
    </a:accent1>
    <a:accent2>
      <a:srgbClr val="00ACF5"/>
    </a:accent2>
    <a:accent3>
      <a:srgbClr val="55CB72"/>
    </a:accent3>
    <a:accent4>
      <a:srgbClr val="EFC926"/>
    </a:accent4>
    <a:accent5>
      <a:srgbClr val="969696"/>
    </a:accent5>
    <a:accent6>
      <a:srgbClr val="D54773"/>
    </a:accent6>
    <a:hlink>
      <a:srgbClr val="6B9F25"/>
    </a:hlink>
    <a:folHlink>
      <a:srgbClr val="8C8C8C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B96CC92CE74C764BB08714EFF166AE15" ma:contentTypeVersion="12" ma:contentTypeDescription="Ein neues Dokument erstellen." ma:contentTypeScope="" ma:versionID="6ed82035cc46b3eb8565be7e07270548">
  <xsd:schema xmlns:xsd="http://www.w3.org/2001/XMLSchema" xmlns:xs="http://www.w3.org/2001/XMLSchema" xmlns:p="http://schemas.microsoft.com/office/2006/metadata/properties" xmlns:ns3="4ec31d23-0c97-44ee-8d81-46eecb7f063f" xmlns:ns4="3ffae5a7-bbdb-4456-9df2-94e60f19dcb8" targetNamespace="http://schemas.microsoft.com/office/2006/metadata/properties" ma:root="true" ma:fieldsID="21dacececb5854d9be823b9dd21467b2" ns3:_="" ns4:_="">
    <xsd:import namespace="4ec31d23-0c97-44ee-8d81-46eecb7f063f"/>
    <xsd:import namespace="3ffae5a7-bbdb-4456-9df2-94e60f19dcb8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c31d23-0c97-44ee-8d81-46eecb7f063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Freigabehinweis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fae5a7-bbdb-4456-9df2-94e60f19dcb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3ffae5a7-bbdb-4456-9df2-94e60f19dcb8" xsi:nil="true"/>
  </documentManagement>
</p:properties>
</file>

<file path=customXml/itemProps1.xml><?xml version="1.0" encoding="utf-8"?>
<ds:datastoreItem xmlns:ds="http://schemas.openxmlformats.org/officeDocument/2006/customXml" ds:itemID="{741C8F30-0B59-438E-8723-D1EAB94419E3}">
  <ds:schemaRefs>
    <ds:schemaRef ds:uri="3ffae5a7-bbdb-4456-9df2-94e60f19dcb8"/>
    <ds:schemaRef ds:uri="4ec31d23-0c97-44ee-8d81-46eecb7f063f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73CC670F-05B9-4BB7-BA2C-0DE5B5C1E5D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2A3AD49-9331-450C-A2FE-6857A4DB38C6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3ffae5a7-bbdb-4456-9df2-94e60f19dcb8"/>
    <ds:schemaRef ds:uri="http://purl.org/dc/elements/1.1/"/>
    <ds:schemaRef ds:uri="http://schemas.microsoft.com/office/2006/metadata/properties"/>
    <ds:schemaRef ds:uri="http://schemas.microsoft.com/office/2006/documentManagement/types"/>
    <ds:schemaRef ds:uri="4ec31d23-0c97-44ee-8d81-46eecb7f063f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{99C4B7D9-743E-469C-812E-468337D92391}tf00934815_win32</Template>
  <TotalTime>0</TotalTime>
  <Words>152</Words>
  <Application>Microsoft Office PowerPoint</Application>
  <PresentationFormat>Widescreen</PresentationFormat>
  <Paragraphs>45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Calibri</vt:lpstr>
      <vt:lpstr>Goudy Old Style</vt:lpstr>
      <vt:lpstr>Wingdings 2</vt:lpstr>
      <vt:lpstr>SlateVTI</vt:lpstr>
      <vt:lpstr>Draw Together</vt:lpstr>
      <vt:lpstr>Inhalt</vt:lpstr>
      <vt:lpstr>Idee &amp; Arbeitsaufteilung</vt:lpstr>
      <vt:lpstr>Architektur</vt:lpstr>
      <vt:lpstr>Komponenten</vt:lpstr>
      <vt:lpstr>Design Decisions / Nginx</vt:lpstr>
      <vt:lpstr>Design Decisions / Website</vt:lpstr>
      <vt:lpstr>Anforderungen</vt:lpstr>
      <vt:lpstr>Demo</vt:lpstr>
      <vt:lpstr>FRAGEN?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Draw Together</dc:title>
  <dc:creator>Dejan Jovicic</dc:creator>
  <cp:lastModifiedBy>Dejan Jovicic</cp:lastModifiedBy>
  <cp:revision>2</cp:revision>
  <dcterms:created xsi:type="dcterms:W3CDTF">2022-05-09T11:12:54Z</dcterms:created>
  <dcterms:modified xsi:type="dcterms:W3CDTF">2022-05-12T21:20:56Z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0x010100B96CC92CE74C764BB08714EFF166AE15</vt:lpwstr>
  </property>
</Properties>
</file>