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74" r:id="rId9"/>
    <p:sldId id="265" r:id="rId10"/>
    <p:sldId id="262" r:id="rId11"/>
    <p:sldId id="267" r:id="rId12"/>
    <p:sldId id="268" r:id="rId13"/>
    <p:sldId id="263" r:id="rId14"/>
    <p:sldId id="269" r:id="rId15"/>
    <p:sldId id="270" r:id="rId16"/>
    <p:sldId id="264" r:id="rId17"/>
    <p:sldId id="276" r:id="rId18"/>
    <p:sldId id="273" r:id="rId19"/>
    <p:sldId id="275" r:id="rId20"/>
    <p:sldId id="279" r:id="rId21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39" y="6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34CEF-4282-40DD-89B8-3586D554DC56}" type="datetimeFigureOut">
              <a:rPr lang="en-CH" smtClean="0"/>
              <a:t>12/05/2022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A219C-1959-4689-B7ED-C144DBC4669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93517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4FD51-4795-A449-2656-744CDFBFA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EA0EA-4436-79E2-A0DB-29CB2C62C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9986D-84CF-51C2-D5F3-E96F7A2DD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AD4D6-B9C1-44EE-A47D-1AE79F212591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B18CF-E039-32FD-9036-671E4412B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8352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BF627-731F-445F-1D5C-390C3F635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E30A54-9139-259B-2B80-22C7B9E9AE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991F9-E7EB-2C15-1183-0D085A175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1CABC-FC02-4AB4-91C6-4571ACDDE059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68C9C-FBBB-14E4-386A-5E576CC1A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7EFB76-538B-7186-145A-A523042D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88115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9F4FDA-40BA-05D8-95F4-6E6B7D9F75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9ADDFD-7597-585A-38BC-E1E70652F0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BC5E64-62FA-6FC8-1B6F-81F910A86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DC427-A002-4A4F-89A1-7D38B9242A23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3BADE-59BA-274A-165D-0C53E6F66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92B624-4707-FD0D-54CA-AC1C604B0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28674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99F5B-31EF-B9E3-658C-A4A797B7F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B51E-B44A-CB13-507F-4B0947167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8918"/>
            <a:ext cx="10515600" cy="46080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897EC-3A58-7309-E69C-679B05696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E28B-E61D-4D24-9704-E514F2C7C96C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7ED78-30B2-4B72-F3DD-EDD582845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34A7A-5E82-5B7C-0299-C1F784B3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09491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22A40-243A-A179-C3A7-BEA933362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762DF-8380-01EF-76E9-BE058A74D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13E40-1BA8-7E52-B68C-39717BD8C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B0852-382B-4555-A6B3-3E533095A61D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5268A-3FEB-2FD9-A4B2-EED4E0E24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91961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7C5C9-C3A2-58F2-85E8-07A2CB452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BB581-0A6B-84EA-2001-9814357C41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EF146-1998-4127-6C64-3FFD5038DD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F9288C-BB0D-AA36-05FA-D547B9E54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A976-8801-408A-9D2B-6CD41C31F8F1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BF2D1-A9E2-6A6E-02F8-D09316D75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690D79-A2B1-62EA-4602-FEC97E138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36470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89587-83BA-5DD0-1F76-38E353C40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61AC45-714A-4D12-E5A1-77A043206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95F69B-41ED-47CA-2BEE-9049B76774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0D5E29-440C-8F6A-772E-EA7528EB96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181BAC-9C80-E483-C0B3-ABB2CD7824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B0BD4C-3575-0BCB-F7F0-E6987BE30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94E7F-E105-42AE-87D0-3C9A8E7FEBC7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181FFD-A83B-FC1D-F693-319C328D8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0F24BB-1CF9-CC6B-EDC8-A3DF97DCF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1121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4F718-E8C6-0655-6651-7862EE631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A73DBB-87A9-0F6F-ACFC-FE28478D3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1FEDF-0793-4AE4-BD25-076CDBC82E1B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933283-06A3-911D-2B7B-C6A78643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919F05-51FE-0550-69C4-6D73509EA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00810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A20FDC-47AE-4C66-43A6-1809A14C9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B0258-F3FF-4180-8A04-43B9ACE8CE75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C78024-477F-BD6E-4D9C-EFB776973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117729-58C1-ADC8-5E15-7879F764C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4257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33518-56D7-AD62-2C5F-D8E87F2AE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4EBC3-A4F8-CB2A-5DC6-E7576C5772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4F1818-F768-363E-7144-671C4E9732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1294E-7A2F-E671-D0F9-8610D5BC3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0E9A9-9C89-4F87-BF47-92A296DD0CF7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331A44-54D9-B4F2-A6EF-7841A9621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E0410-0073-9184-8FCF-F8E7C033D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24032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2F753-DD56-4C0D-2741-45B9586A9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584CE3-4C24-6508-66C6-3B9B9CA329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54F43-AC76-00B8-30AE-8F3CBD067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0A5E6-7A53-E87E-46B8-D8C0E4F31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3D0DF-CEFA-45FD-9C35-145FBD7AADF3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0188D5-9E03-685A-5718-830303F3E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33DCE0-9DEC-A5A4-F4DA-8F8F03305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3593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B523E91-4DCE-E6D0-9A6E-28219894F87E}"/>
              </a:ext>
            </a:extLst>
          </p:cNvPr>
          <p:cNvSpPr/>
          <p:nvPr userDrawn="1"/>
        </p:nvSpPr>
        <p:spPr>
          <a:xfrm>
            <a:off x="0" y="1"/>
            <a:ext cx="12192000" cy="11550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6DC7F-DF6B-2543-2E86-2E02A77AE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3688"/>
            <a:ext cx="10515600" cy="847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D2BCD0-8CD5-B82A-375D-5B04BFA2B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8720"/>
            <a:ext cx="10515600" cy="4868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B6682-80A8-FE16-A5DB-81AE2A3599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E58F7-845D-41D4-B0B2-344A16FA9DF2}" type="datetime8">
              <a:rPr lang="en-CH" smtClean="0"/>
              <a:t>12/05/2022 20:16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3EFE3-9D86-5153-1807-CAFF7C2D02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A4B28-6DF1-48C2-A059-FF5681451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99427-906C-4F48-A371-1AF8D3C29C49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32015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52E5-A7E3-2620-B76A-70C667F984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Wordle</a:t>
            </a:r>
            <a:endParaRPr lang="en-CH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441D1C-98B2-69AB-5347-1C60B14EA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387600"/>
          </a:xfrm>
        </p:spPr>
        <p:txBody>
          <a:bodyPr>
            <a:normAutofit/>
          </a:bodyPr>
          <a:lstStyle/>
          <a:p>
            <a:r>
              <a:rPr lang="en-GB" sz="2800" b="1" dirty="0"/>
              <a:t>Distributed Systems – Challenge Task Presentation</a:t>
            </a:r>
          </a:p>
          <a:p>
            <a:endParaRPr lang="en-GB" dirty="0"/>
          </a:p>
          <a:p>
            <a:r>
              <a:rPr lang="en-GB" dirty="0"/>
              <a:t>Olivier </a:t>
            </a:r>
            <a:r>
              <a:rPr lang="en-GB" dirty="0" err="1"/>
              <a:t>Lischer</a:t>
            </a:r>
            <a:r>
              <a:rPr lang="en-GB" dirty="0"/>
              <a:t>, Benjamin Plattner, Jan </a:t>
            </a:r>
            <a:r>
              <a:rPr lang="en-GB" dirty="0" err="1"/>
              <a:t>Untersander</a:t>
            </a:r>
            <a:endParaRPr lang="en-GB" dirty="0"/>
          </a:p>
          <a:p>
            <a:endParaRPr lang="en-GB" dirty="0"/>
          </a:p>
          <a:p>
            <a:r>
              <a:rPr lang="en-GB" sz="2000" dirty="0"/>
              <a:t>FS 2022</a:t>
            </a:r>
            <a:endParaRPr lang="en-CH" sz="2000" dirty="0"/>
          </a:p>
        </p:txBody>
      </p:sp>
    </p:spTree>
    <p:extLst>
      <p:ext uri="{BB962C8B-B14F-4D97-AF65-F5344CB8AC3E}">
        <p14:creationId xmlns:p14="http://schemas.microsoft.com/office/powerpoint/2010/main" val="3045018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2EBAA-D166-8C39-7EB3-470C0EA6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Introduction</a:t>
            </a:r>
            <a:br>
              <a:rPr lang="en-GB" dirty="0"/>
            </a:br>
            <a:r>
              <a:rPr lang="en-GB" sz="2000" dirty="0"/>
              <a:t>Infrastructure</a:t>
            </a:r>
            <a:br>
              <a:rPr lang="en-GB" sz="2000" dirty="0"/>
            </a:br>
            <a:r>
              <a:rPr lang="en-GB" dirty="0"/>
              <a:t>Design Decisions</a:t>
            </a:r>
            <a:br>
              <a:rPr lang="en-GB" sz="2000" dirty="0"/>
            </a:br>
            <a:r>
              <a:rPr lang="en-GB" sz="2000" dirty="0"/>
              <a:t>Findings</a:t>
            </a:r>
            <a:br>
              <a:rPr lang="en-GB" sz="2000" dirty="0"/>
            </a:br>
            <a:r>
              <a:rPr lang="en-GB" sz="2000" dirty="0"/>
              <a:t>Demo</a:t>
            </a:r>
            <a:br>
              <a:rPr lang="en-GB" sz="2000" dirty="0"/>
            </a:br>
            <a:r>
              <a:rPr lang="en-GB" sz="2000" dirty="0"/>
              <a:t>Conclusion</a:t>
            </a:r>
            <a:endParaRPr lang="en-CH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B0B89-4A7A-158D-879A-63CE3FC77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22674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44E38-F63C-270D-EAFE-2EA7187A4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Technology: Kubernetes (K8s)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5FD5D-C0F4-A053-8062-1C0BD03D5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Originally developed by Google</a:t>
            </a:r>
          </a:p>
          <a:p>
            <a:r>
              <a:rPr lang="en-GB" dirty="0"/>
              <a:t>Open-source</a:t>
            </a:r>
          </a:p>
          <a:p>
            <a:r>
              <a:rPr lang="en-GB" dirty="0"/>
              <a:t>Automates deployment, scaling, and management of containerised applications</a:t>
            </a:r>
          </a:p>
          <a:p>
            <a:r>
              <a:rPr lang="en-GB" dirty="0"/>
              <a:t>Built-in load balancer</a:t>
            </a:r>
          </a:p>
          <a:p>
            <a:r>
              <a:rPr lang="en-GB" dirty="0"/>
              <a:t>Local setup: </a:t>
            </a:r>
            <a:r>
              <a:rPr lang="en-GB" dirty="0" err="1"/>
              <a:t>minikube</a:t>
            </a:r>
            <a:endParaRPr lang="en-GB" dirty="0"/>
          </a:p>
          <a:p>
            <a:r>
              <a:rPr lang="en-GB" dirty="0"/>
              <a:t>Local </a:t>
            </a:r>
            <a:r>
              <a:rPr lang="en-CH" dirty="0"/>
              <a:t>dev plugin</a:t>
            </a:r>
            <a:r>
              <a:rPr lang="en-GB" dirty="0"/>
              <a:t>: Cloud Code</a:t>
            </a:r>
          </a:p>
          <a:p>
            <a:endParaRPr lang="en-GB" dirty="0"/>
          </a:p>
          <a:p>
            <a:endParaRPr lang="en-C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1B5CB1-F71B-212D-A7D3-D19533F8D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1568918"/>
            <a:ext cx="1586905" cy="154061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1E907E-277A-F8E3-399B-FCEF2C2F7F9F}"/>
              </a:ext>
            </a:extLst>
          </p:cNvPr>
          <p:cNvSpPr txBox="1"/>
          <p:nvPr/>
        </p:nvSpPr>
        <p:spPr>
          <a:xfrm>
            <a:off x="612508" y="6555776"/>
            <a:ext cx="609716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/>
              <a:t>https://github.com/kubernetes/kubernetes/blob/master/logo/logo.svg</a:t>
            </a:r>
            <a:endParaRPr lang="en-CH" sz="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BA6DEC-1217-8733-19BF-289486F83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11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28717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74FF1-1456-2BCA-5836-9690D7943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K8s Architecture</a:t>
            </a:r>
            <a:endParaRPr lang="en-C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97D0B6-7F84-0B61-11D1-C15B719703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436" y="1825625"/>
            <a:ext cx="6147128" cy="435133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1E9E989-3D08-9E99-1DD4-B911461D1564}"/>
              </a:ext>
            </a:extLst>
          </p:cNvPr>
          <p:cNvSpPr txBox="1"/>
          <p:nvPr/>
        </p:nvSpPr>
        <p:spPr>
          <a:xfrm>
            <a:off x="838200" y="6492875"/>
            <a:ext cx="609716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sz="800" dirty="0"/>
              <a:t>https://en.wikipedia.org/wiki/File:Kubernetes.png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F861F48-B6B7-37D5-77C1-D36ED2FD2AF5}"/>
              </a:ext>
            </a:extLst>
          </p:cNvPr>
          <p:cNvSpPr/>
          <p:nvPr/>
        </p:nvSpPr>
        <p:spPr>
          <a:xfrm>
            <a:off x="1752017" y="4810932"/>
            <a:ext cx="1828831" cy="495591"/>
          </a:xfrm>
          <a:prstGeom prst="rightArrow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2F91B-852C-19D8-896A-C6A5424A8A9E}"/>
              </a:ext>
            </a:extLst>
          </p:cNvPr>
          <p:cNvSpPr txBox="1"/>
          <p:nvPr/>
        </p:nvSpPr>
        <p:spPr>
          <a:xfrm>
            <a:off x="1752017" y="4874061"/>
            <a:ext cx="11238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Instance</a:t>
            </a:r>
            <a:endParaRPr lang="en-CH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F3766-2730-C3A3-78AB-FC6F966FB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12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29344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2EBAA-D166-8C39-7EB3-470C0EA6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Introduction</a:t>
            </a:r>
            <a:br>
              <a:rPr lang="en-GB" dirty="0"/>
            </a:br>
            <a:r>
              <a:rPr lang="en-GB" sz="2000" dirty="0"/>
              <a:t>Infrastructure</a:t>
            </a:r>
            <a:br>
              <a:rPr lang="en-GB" sz="2000" dirty="0"/>
            </a:br>
            <a:r>
              <a:rPr lang="en-GB" sz="2000" dirty="0"/>
              <a:t>Design Decisions</a:t>
            </a:r>
            <a:br>
              <a:rPr lang="en-GB" sz="2000" dirty="0"/>
            </a:br>
            <a:r>
              <a:rPr lang="en-GB" dirty="0"/>
              <a:t>Findings</a:t>
            </a:r>
            <a:br>
              <a:rPr lang="en-GB" sz="2000" dirty="0"/>
            </a:br>
            <a:r>
              <a:rPr lang="en-GB" sz="2000" dirty="0"/>
              <a:t>Demo</a:t>
            </a:r>
            <a:br>
              <a:rPr lang="en-GB" sz="2000" dirty="0"/>
            </a:br>
            <a:r>
              <a:rPr lang="en-GB" sz="2000" dirty="0"/>
              <a:t>Conclusion</a:t>
            </a:r>
            <a:endParaRPr lang="en-CH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B0B89-4A7A-158D-879A-63CE3FC77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675972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AC812-9794-6F66-E07A-4B34C9C2F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Load Balancer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B0DE6-B28F-D96F-0009-82BBC802E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Default service load balancer of Kubernetes is </a:t>
            </a:r>
            <a:r>
              <a:rPr lang="en-CH" dirty="0" err="1"/>
              <a:t>Kube</a:t>
            </a:r>
            <a:r>
              <a:rPr lang="en-CH" dirty="0"/>
              <a:t>-Proxy</a:t>
            </a:r>
          </a:p>
          <a:p>
            <a:r>
              <a:rPr lang="en-CH" dirty="0"/>
              <a:t>Load balancing via </a:t>
            </a:r>
            <a:r>
              <a:rPr lang="en-CH" dirty="0" err="1"/>
              <a:t>IPTables</a:t>
            </a:r>
            <a:endParaRPr lang="en-GB" dirty="0"/>
          </a:p>
          <a:p>
            <a:r>
              <a:rPr lang="en-CH" dirty="0"/>
              <a:t>Open </a:t>
            </a:r>
            <a:r>
              <a:rPr lang="en-GB" dirty="0"/>
              <a:t>WebSocket</a:t>
            </a:r>
            <a:r>
              <a:rPr lang="en-CH" dirty="0"/>
              <a:t> connection not load balanced</a:t>
            </a:r>
            <a:endParaRPr lang="en-GB" dirty="0"/>
          </a:p>
          <a:p>
            <a:r>
              <a:rPr lang="en-GB" dirty="0"/>
              <a:t>Theoretically: random Pod allocation</a:t>
            </a:r>
            <a:r>
              <a:rPr lang="en-CH" dirty="0"/>
              <a:t> for new TCP connections</a:t>
            </a:r>
            <a:endParaRPr lang="en-GB" dirty="0"/>
          </a:p>
          <a:p>
            <a:r>
              <a:rPr lang="en-GB" dirty="0"/>
              <a:t>Practically: always newest instance</a:t>
            </a:r>
            <a:endParaRPr lang="en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5973E8-95A0-9EFA-3FA8-144C89DB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14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379918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7DDA5-B2CA-6BE2-EB6C-3432BE14A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Webpack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366B0-D8A1-12CB-C4CB-C8716A301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Plain HTML, CSS, TypeScript</a:t>
            </a:r>
          </a:p>
          <a:p>
            <a:r>
              <a:rPr lang="en-GB" dirty="0"/>
              <a:t>Difficult to integrate packages and back-end code</a:t>
            </a:r>
          </a:p>
          <a:p>
            <a:r>
              <a:rPr lang="en-GB" dirty="0"/>
              <a:t>Bundle of single static asset</a:t>
            </a:r>
          </a:p>
          <a:p>
            <a:r>
              <a:rPr lang="en-GB" dirty="0"/>
              <a:t>More modern frameworks required</a:t>
            </a:r>
            <a:endParaRPr lang="en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B859F-23AC-0D1A-140C-00A0C4C8D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15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34992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2EBAA-D166-8C39-7EB3-470C0EA6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Introduction</a:t>
            </a:r>
            <a:br>
              <a:rPr lang="en-GB" dirty="0"/>
            </a:br>
            <a:r>
              <a:rPr lang="en-GB" sz="2000" dirty="0"/>
              <a:t>Infrastructure</a:t>
            </a:r>
            <a:br>
              <a:rPr lang="en-GB" sz="2000" dirty="0"/>
            </a:br>
            <a:r>
              <a:rPr lang="en-GB" sz="2000" dirty="0"/>
              <a:t>Design Decisions</a:t>
            </a:r>
            <a:br>
              <a:rPr lang="en-GB" sz="2000" dirty="0"/>
            </a:br>
            <a:r>
              <a:rPr lang="en-GB" sz="2000" dirty="0"/>
              <a:t>Findings</a:t>
            </a:r>
            <a:br>
              <a:rPr lang="en-GB" sz="2000" dirty="0"/>
            </a:br>
            <a:r>
              <a:rPr lang="en-GB" dirty="0"/>
              <a:t>Demo</a:t>
            </a:r>
            <a:br>
              <a:rPr lang="en-GB" dirty="0"/>
            </a:br>
            <a:r>
              <a:rPr lang="en-GB" sz="2000" dirty="0"/>
              <a:t>Conclusion</a:t>
            </a:r>
            <a:endParaRPr lang="en-CH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B0B89-4A7A-158D-879A-63CE3FC77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513674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2EBAA-D166-8C39-7EB3-470C0EA6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Introduction</a:t>
            </a:r>
            <a:br>
              <a:rPr lang="en-GB" dirty="0"/>
            </a:br>
            <a:r>
              <a:rPr lang="en-GB" sz="2000" dirty="0"/>
              <a:t>Infrastructure</a:t>
            </a:r>
            <a:br>
              <a:rPr lang="en-GB" sz="2000" dirty="0"/>
            </a:br>
            <a:r>
              <a:rPr lang="en-GB" sz="2000" dirty="0"/>
              <a:t>Design Decisions</a:t>
            </a:r>
            <a:br>
              <a:rPr lang="en-GB" sz="2000" dirty="0"/>
            </a:br>
            <a:r>
              <a:rPr lang="en-GB" sz="2000" dirty="0"/>
              <a:t>Findings</a:t>
            </a:r>
            <a:br>
              <a:rPr lang="en-GB" sz="2000" dirty="0"/>
            </a:br>
            <a:r>
              <a:rPr lang="en-GB" sz="2000" dirty="0"/>
              <a:t>Demo</a:t>
            </a:r>
            <a:br>
              <a:rPr lang="en-GB" dirty="0"/>
            </a:br>
            <a:r>
              <a:rPr lang="en-GB" dirty="0"/>
              <a:t>Conclusion</a:t>
            </a:r>
            <a:endParaRPr lang="en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B0B89-4A7A-158D-879A-63CE3FC77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197697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40B32-B9C6-DBB2-3D01-CD47503C4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67E77E-6D6D-BB37-20E2-6979160E4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Wordle app runs stable</a:t>
            </a:r>
          </a:p>
          <a:p>
            <a:r>
              <a:rPr lang="en-GB" dirty="0"/>
              <a:t>Integrated technologies: Kubernetes, WebSocket, …</a:t>
            </a:r>
          </a:p>
          <a:p>
            <a:r>
              <a:rPr lang="en-GB" dirty="0"/>
              <a:t>Some learnings: Load balancer, web framework</a:t>
            </a:r>
          </a:p>
          <a:p>
            <a:r>
              <a:rPr lang="en-GB" dirty="0"/>
              <a:t>Ideas for extensions: </a:t>
            </a:r>
            <a:r>
              <a:rPr lang="en-GB" dirty="0" err="1"/>
              <a:t>Gluster</a:t>
            </a:r>
            <a:r>
              <a:rPr lang="en-GB" dirty="0"/>
              <a:t>-FS, shared session, authentication, </a:t>
            </a:r>
            <a:r>
              <a:rPr lang="en-CH" dirty="0"/>
              <a:t>Kubernetes service-mesh </a:t>
            </a:r>
            <a:r>
              <a:rPr lang="en-GB" dirty="0"/>
              <a:t>…</a:t>
            </a:r>
          </a:p>
          <a:p>
            <a:r>
              <a:rPr lang="en-GB" dirty="0"/>
              <a:t>Fun project!</a:t>
            </a:r>
          </a:p>
          <a:p>
            <a:endParaRPr lang="en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7CB436-1B18-D099-5B1E-B06E19D3D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18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97800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CA38-3F1C-7612-B163-3F6D19986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Recommended Literature</a:t>
            </a:r>
            <a:endParaRPr lang="en-C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92D8A7-22DE-3A03-3A43-1A1800AE6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69" y="1422400"/>
            <a:ext cx="4836497" cy="322433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7923B0-314F-FF87-7FF0-3749A9971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395" y="1422400"/>
            <a:ext cx="3497507" cy="2331672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E9CF95D-8DF5-9B6D-B917-81CEC675EF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0932" y="3941659"/>
            <a:ext cx="6005412" cy="280561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032676-724F-8009-ADCC-625F5D4CAB32}"/>
              </a:ext>
            </a:extLst>
          </p:cNvPr>
          <p:cNvSpPr txBox="1"/>
          <p:nvPr/>
        </p:nvSpPr>
        <p:spPr>
          <a:xfrm>
            <a:off x="125869" y="6460181"/>
            <a:ext cx="609694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H" sz="800" dirty="0"/>
              <a:t>https://www.cncf.io/phippy/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F5502C-DCC6-4666-1827-32FD60DE7640}"/>
              </a:ext>
            </a:extLst>
          </p:cNvPr>
          <p:cNvSpPr txBox="1"/>
          <p:nvPr/>
        </p:nvSpPr>
        <p:spPr>
          <a:xfrm>
            <a:off x="125869" y="4868653"/>
            <a:ext cx="5322431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b="1" dirty="0"/>
              <a:t>From the same publisher: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Phippy</a:t>
            </a:r>
            <a:r>
              <a:rPr lang="en-GB" dirty="0"/>
              <a:t> Goes to the Zoo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Admiral Bash’s Island Adventure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Phippy’s</a:t>
            </a:r>
            <a:r>
              <a:rPr lang="en-GB" dirty="0"/>
              <a:t> Quest for Cloud Native Transformation</a:t>
            </a:r>
          </a:p>
          <a:p>
            <a:r>
              <a:rPr lang="en-GB" dirty="0"/>
              <a:t>and many </a:t>
            </a:r>
            <a:r>
              <a:rPr lang="en-GB" dirty="0" err="1"/>
              <a:t>many</a:t>
            </a:r>
            <a:r>
              <a:rPr lang="en-GB" dirty="0"/>
              <a:t> more…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609473-2058-96B0-C4D6-3CD547F4BF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931" y="1422400"/>
            <a:ext cx="3500927" cy="2331672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1796FDC-1D69-2417-3CDB-04B2A0ADA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19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49060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28AC2-EC99-1750-EDD5-DFF660F52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ED683-1B7A-254A-D635-D40AA94A2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Introduction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Infrastructure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Design Decisions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Findings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Demo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Conclusion</a:t>
            </a:r>
          </a:p>
          <a:p>
            <a:pPr marL="514350" indent="-514350">
              <a:buFont typeface="+mj-lt"/>
              <a:buAutoNum type="arabicPeriod"/>
            </a:pPr>
            <a:endParaRPr lang="en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8CAC09-FE3F-A26B-D5FD-D5273A6CC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2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649328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7B5098-8562-8D31-EF35-CAD4B4EED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05" y="1862172"/>
            <a:ext cx="7724190" cy="313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70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2EBAA-D166-8C39-7EB3-470C0EA6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Introduction</a:t>
            </a:r>
            <a:br>
              <a:rPr lang="en-GB" dirty="0"/>
            </a:br>
            <a:r>
              <a:rPr lang="en-GB" sz="2000" dirty="0"/>
              <a:t>Infrastructure</a:t>
            </a:r>
            <a:br>
              <a:rPr lang="en-GB" sz="2000" dirty="0"/>
            </a:br>
            <a:r>
              <a:rPr lang="en-GB" sz="2000" dirty="0"/>
              <a:t>Design Decisions</a:t>
            </a:r>
            <a:br>
              <a:rPr lang="en-GB" sz="2000" dirty="0"/>
            </a:br>
            <a:r>
              <a:rPr lang="en-GB" sz="2000" dirty="0"/>
              <a:t>Findings</a:t>
            </a:r>
            <a:br>
              <a:rPr lang="en-GB" sz="2000" dirty="0"/>
            </a:br>
            <a:r>
              <a:rPr lang="en-GB" sz="2000" dirty="0"/>
              <a:t>Demo</a:t>
            </a:r>
            <a:br>
              <a:rPr lang="en-GB" sz="2000" dirty="0"/>
            </a:br>
            <a:r>
              <a:rPr lang="en-GB" sz="2000" dirty="0"/>
              <a:t>Conclusion</a:t>
            </a:r>
            <a:endParaRPr lang="en-CH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B0B89-4A7A-158D-879A-63CE3FC77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389227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06F15-B94E-68B9-7CD8-6614ED8DE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Wordle</a:t>
            </a:r>
            <a:endParaRPr lang="en-CH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D7C9A5AD-BEBA-B36F-C920-3053BE3030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Web-based word game</a:t>
            </a:r>
          </a:p>
          <a:p>
            <a:r>
              <a:rPr lang="en-GB" dirty="0"/>
              <a:t>Six attempts to solve a five-letter word</a:t>
            </a:r>
          </a:p>
          <a:p>
            <a:r>
              <a:rPr lang="en-GB" dirty="0"/>
              <a:t>Colours are hints</a:t>
            </a:r>
          </a:p>
          <a:p>
            <a:r>
              <a:rPr lang="en-GB" dirty="0"/>
              <a:t>One word per day</a:t>
            </a:r>
          </a:p>
          <a:p>
            <a:pPr marL="0" indent="0">
              <a:buNone/>
            </a:pPr>
            <a:endParaRPr lang="en-CH" dirty="0"/>
          </a:p>
          <a:p>
            <a:endParaRPr lang="en-CH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7DFB8B-3C5C-4E7A-542F-7FAAC1F6CA92}"/>
              </a:ext>
            </a:extLst>
          </p:cNvPr>
          <p:cNvSpPr/>
          <p:nvPr/>
        </p:nvSpPr>
        <p:spPr>
          <a:xfrm>
            <a:off x="6446236" y="0"/>
            <a:ext cx="5745764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95DE13-6FA0-B71E-2B18-DD92F2AA1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529" y="0"/>
            <a:ext cx="3652463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D0BF70-BED7-7B42-BB14-EE5846D19B3C}"/>
              </a:ext>
            </a:extLst>
          </p:cNvPr>
          <p:cNvSpPr txBox="1"/>
          <p:nvPr/>
        </p:nvSpPr>
        <p:spPr>
          <a:xfrm>
            <a:off x="838200" y="6588500"/>
            <a:ext cx="574576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800" dirty="0"/>
              <a:t>https://i1.wp.com/www.update.verywellfishing.com/wp-content/uploads/2022/04/Today-Wordle-Answer-291.webp</a:t>
            </a:r>
            <a:endParaRPr lang="en-CH" sz="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1B861-FC81-4B97-65A6-A685872B0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4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84289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F4370-379D-98E0-764F-554C8D989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Wordle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19766-140B-EE57-E74B-2FFEFF376C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Simple Front-end</a:t>
            </a:r>
          </a:p>
          <a:p>
            <a:r>
              <a:rPr lang="en-GB" dirty="0"/>
              <a:t>Logic runs in the browser</a:t>
            </a:r>
          </a:p>
          <a:p>
            <a:r>
              <a:rPr lang="en-GB" dirty="0"/>
              <a:t>Easily extensible </a:t>
            </a:r>
            <a:r>
              <a:rPr lang="en-GB" dirty="0">
                <a:sym typeface="Wingdings" panose="05000000000000000000" pitchFamily="2" charset="2"/>
              </a:rPr>
              <a:t> WebSocket, database</a:t>
            </a:r>
            <a:endParaRPr lang="en-GB" dirty="0"/>
          </a:p>
          <a:p>
            <a:r>
              <a:rPr lang="en-GB" dirty="0"/>
              <a:t>Focus on setting up distributed system</a:t>
            </a:r>
            <a:endParaRPr lang="en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667D23-3539-70B6-2FCF-3379D7AB6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5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76659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2EBAA-D166-8C39-7EB3-470C0EA6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Introduction</a:t>
            </a:r>
            <a:br>
              <a:rPr lang="en-GB" dirty="0"/>
            </a:br>
            <a:r>
              <a:rPr lang="en-GB" dirty="0"/>
              <a:t>Infrastructure</a:t>
            </a:r>
            <a:br>
              <a:rPr lang="en-GB" sz="2000" dirty="0"/>
            </a:br>
            <a:r>
              <a:rPr lang="en-GB" sz="2000" dirty="0"/>
              <a:t>Design Decisions</a:t>
            </a:r>
            <a:br>
              <a:rPr lang="en-GB" sz="2000" dirty="0"/>
            </a:br>
            <a:r>
              <a:rPr lang="en-GB" sz="2000" dirty="0"/>
              <a:t>Findings</a:t>
            </a:r>
            <a:br>
              <a:rPr lang="en-GB" sz="2000" dirty="0"/>
            </a:br>
            <a:r>
              <a:rPr lang="en-GB" sz="2000" dirty="0"/>
              <a:t>Demo</a:t>
            </a:r>
            <a:br>
              <a:rPr lang="en-GB" sz="2000" dirty="0"/>
            </a:br>
            <a:r>
              <a:rPr lang="en-GB" sz="2000" dirty="0"/>
              <a:t>Conclusion</a:t>
            </a:r>
            <a:endParaRPr lang="en-CH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4B0B89-4A7A-158D-879A-63CE3FC773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70600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B022B2D-DE09-B48A-B293-83973C26F4D3}"/>
              </a:ext>
            </a:extLst>
          </p:cNvPr>
          <p:cNvSpPr/>
          <p:nvPr/>
        </p:nvSpPr>
        <p:spPr>
          <a:xfrm>
            <a:off x="6096000" y="1151466"/>
            <a:ext cx="6096000" cy="57065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7BFB27-F21B-B45A-7144-76EB4ACCE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Message Flow (I)</a:t>
            </a:r>
            <a:endParaRPr lang="en-CH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B8079D8-5A20-7E93-73A1-74424A79F4A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057" y="1238236"/>
            <a:ext cx="5745764" cy="5382873"/>
          </a:xfr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FAC09F-22BF-4191-09C8-3C941AEC4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7</a:t>
            </a:fld>
            <a:endParaRPr lang="en-CH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A1A9B84-F123-1532-22FF-C570FBE20D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5" y="1389219"/>
            <a:ext cx="5305002" cy="4712043"/>
          </a:xfrm>
        </p:spPr>
      </p:pic>
    </p:spTree>
    <p:extLst>
      <p:ext uri="{BB962C8B-B14F-4D97-AF65-F5344CB8AC3E}">
        <p14:creationId xmlns:p14="http://schemas.microsoft.com/office/powerpoint/2010/main" val="1815423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8B364B5-4A63-B581-65D5-D22415A803D7}"/>
              </a:ext>
            </a:extLst>
          </p:cNvPr>
          <p:cNvSpPr/>
          <p:nvPr/>
        </p:nvSpPr>
        <p:spPr>
          <a:xfrm>
            <a:off x="6096000" y="1151466"/>
            <a:ext cx="6096000" cy="57065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7BFB27-F21B-B45A-7144-76EB4ACCE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Message Flow (II)</a:t>
            </a:r>
            <a:endParaRPr lang="en-CH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F850F49-B040-548A-C284-095AC3813F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27"/>
          <a:stretch/>
        </p:blipFill>
        <p:spPr>
          <a:xfrm>
            <a:off x="7955656" y="1222770"/>
            <a:ext cx="2958361" cy="5509421"/>
          </a:xfr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2272AF6B-FE97-A2A6-6661-33D065CF0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8</a:t>
            </a:fld>
            <a:endParaRPr lang="en-CH"/>
          </a:p>
        </p:txBody>
      </p: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397EBC5D-8E9C-4CFB-5448-FEF53F18B1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55" y="1389219"/>
            <a:ext cx="5305002" cy="4712043"/>
          </a:xfrm>
        </p:spPr>
      </p:pic>
    </p:spTree>
    <p:extLst>
      <p:ext uri="{BB962C8B-B14F-4D97-AF65-F5344CB8AC3E}">
        <p14:creationId xmlns:p14="http://schemas.microsoft.com/office/powerpoint/2010/main" val="1446700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8AEE-5BA6-60BE-61A0-CE7A904CF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Architecture</a:t>
            </a:r>
            <a:endParaRPr lang="en-CH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E2504E-3B0F-4EC6-4AC3-359B44807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99427-906C-4F48-A371-1AF8D3C29C49}" type="slidenum">
              <a:rPr lang="en-CH" smtClean="0"/>
              <a:t>9</a:t>
            </a:fld>
            <a:endParaRPr lang="en-CH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A38D59C-99E8-57B5-28B1-7442CC37E9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741" y="1568450"/>
            <a:ext cx="9562517" cy="4608513"/>
          </a:xfrm>
        </p:spPr>
      </p:pic>
    </p:spTree>
    <p:extLst>
      <p:ext uri="{BB962C8B-B14F-4D97-AF65-F5344CB8AC3E}">
        <p14:creationId xmlns:p14="http://schemas.microsoft.com/office/powerpoint/2010/main" val="2499388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Application>Microsoft Office PowerPoint</Application>
  <PresentationFormat>Widescreen</PresentationFormat>
  <Paragraphs>80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Wordle</vt:lpstr>
      <vt:lpstr>Agenda</vt:lpstr>
      <vt:lpstr>Introduction Infrastructure Design Decisions Findings Demo Conclusion</vt:lpstr>
      <vt:lpstr>What is Wordle</vt:lpstr>
      <vt:lpstr>Why Wordle</vt:lpstr>
      <vt:lpstr>Introduction Infrastructure Design Decisions Findings Demo Conclusion</vt:lpstr>
      <vt:lpstr>Message Flow (I)</vt:lpstr>
      <vt:lpstr>Message Flow (II)</vt:lpstr>
      <vt:lpstr>Architecture</vt:lpstr>
      <vt:lpstr>Introduction Infrastructure Design Decisions Findings Demo Conclusion</vt:lpstr>
      <vt:lpstr>Key Technology: Kubernetes (K8s)</vt:lpstr>
      <vt:lpstr>K8s Architecture</vt:lpstr>
      <vt:lpstr>Introduction Infrastructure Design Decisions Findings Demo Conclusion</vt:lpstr>
      <vt:lpstr>Load Balancer</vt:lpstr>
      <vt:lpstr>Webpack</vt:lpstr>
      <vt:lpstr>Introduction Infrastructure Design Decisions Findings Demo Conclusion</vt:lpstr>
      <vt:lpstr>Introduction Infrastructure Design Decisions Findings Demo Conclusion</vt:lpstr>
      <vt:lpstr>Conclusion</vt:lpstr>
      <vt:lpstr>Recommended Literature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Wordle</dc:title>
  <dc:creator>Benjamin Plattner</dc:creator>
  <cp:lastModifiedBy>Jan Untersander</cp:lastModifiedBy>
  <cp:revision>27</cp:revision>
  <dcterms:created xsi:type="dcterms:W3CDTF">2022-05-11T12:39:37Z</dcterms:created>
  <dcterms:modified xsi:type="dcterms:W3CDTF">2022-05-12T18:30:21Z</dcterms:modified>
</cp:coreProperties>
</file>