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3"/>
  </p:notesMasterIdLst>
  <p:handoutMasterIdLst>
    <p:handoutMasterId r:id="rId14"/>
  </p:handoutMasterIdLst>
  <p:sldIdLst>
    <p:sldId id="288" r:id="rId5"/>
    <p:sldId id="308" r:id="rId6"/>
    <p:sldId id="316" r:id="rId7"/>
    <p:sldId id="317" r:id="rId8"/>
    <p:sldId id="318" r:id="rId9"/>
    <p:sldId id="319" r:id="rId10"/>
    <p:sldId id="320" r:id="rId11"/>
    <p:sldId id="321" r:id="rId12"/>
  </p:sldIdLst>
  <p:sldSz cx="12198350" cy="6858000"/>
  <p:notesSz cx="6858000" cy="9144000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4E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15FED6-E5F2-42F0-ACD1-28F8A3121486}" v="14" dt="2023-04-25T12:16:49.322"/>
  </p1510:revLst>
</p1510:revInfo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96" y="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udio Knaus" userId="e97bbabb-d2e2-407c-bfcf-1f8e49089ff6" providerId="ADAL" clId="{3515FED6-E5F2-42F0-ACD1-28F8A3121486}"/>
    <pc:docChg chg="undo custSel addSld delSld modSld">
      <pc:chgData name="Claudio Knaus" userId="e97bbabb-d2e2-407c-bfcf-1f8e49089ff6" providerId="ADAL" clId="{3515FED6-E5F2-42F0-ACD1-28F8A3121486}" dt="2023-04-25T12:31:19.625" v="1326" actId="1076"/>
      <pc:docMkLst>
        <pc:docMk/>
      </pc:docMkLst>
      <pc:sldChg chg="modSp mod">
        <pc:chgData name="Claudio Knaus" userId="e97bbabb-d2e2-407c-bfcf-1f8e49089ff6" providerId="ADAL" clId="{3515FED6-E5F2-42F0-ACD1-28F8A3121486}" dt="2023-04-25T11:52:58.607" v="43" actId="20577"/>
        <pc:sldMkLst>
          <pc:docMk/>
          <pc:sldMk cId="2492240993" sldId="288"/>
        </pc:sldMkLst>
        <pc:spChg chg="mod">
          <ac:chgData name="Claudio Knaus" userId="e97bbabb-d2e2-407c-bfcf-1f8e49089ff6" providerId="ADAL" clId="{3515FED6-E5F2-42F0-ACD1-28F8A3121486}" dt="2023-04-25T11:52:36.848" v="14" actId="20577"/>
          <ac:spMkLst>
            <pc:docMk/>
            <pc:sldMk cId="2492240993" sldId="288"/>
            <ac:spMk id="8" creationId="{00000000-0000-0000-0000-000000000000}"/>
          </ac:spMkLst>
        </pc:spChg>
        <pc:spChg chg="mod">
          <ac:chgData name="Claudio Knaus" userId="e97bbabb-d2e2-407c-bfcf-1f8e49089ff6" providerId="ADAL" clId="{3515FED6-E5F2-42F0-ACD1-28F8A3121486}" dt="2023-04-25T11:52:46.254" v="26" actId="20577"/>
          <ac:spMkLst>
            <pc:docMk/>
            <pc:sldMk cId="2492240993" sldId="288"/>
            <ac:spMk id="10" creationId="{00000000-0000-0000-0000-000000000000}"/>
          </ac:spMkLst>
        </pc:spChg>
        <pc:spChg chg="mod">
          <ac:chgData name="Claudio Knaus" userId="e97bbabb-d2e2-407c-bfcf-1f8e49089ff6" providerId="ADAL" clId="{3515FED6-E5F2-42F0-ACD1-28F8A3121486}" dt="2023-04-25T11:52:58.607" v="43" actId="20577"/>
          <ac:spMkLst>
            <pc:docMk/>
            <pc:sldMk cId="2492240993" sldId="288"/>
            <ac:spMk id="11" creationId="{00000000-0000-0000-0000-000000000000}"/>
          </ac:spMkLst>
        </pc:spChg>
      </pc:sldChg>
      <pc:sldChg chg="addSp delSp modSp mod modClrScheme chgLayout">
        <pc:chgData name="Claudio Knaus" userId="e97bbabb-d2e2-407c-bfcf-1f8e49089ff6" providerId="ADAL" clId="{3515FED6-E5F2-42F0-ACD1-28F8A3121486}" dt="2023-04-25T12:18:29.829" v="1324" actId="1076"/>
        <pc:sldMkLst>
          <pc:docMk/>
          <pc:sldMk cId="4223930963" sldId="308"/>
        </pc:sldMkLst>
        <pc:spChg chg="mod or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2" creationId="{927D1B9C-CA08-4E10-809F-935010ADCA3D}"/>
          </ac:spMkLst>
        </pc:spChg>
        <pc:spChg chg="mo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4" creationId="{50109BDB-BDA3-40B4-AD59-EBCA96C51AD3}"/>
          </ac:spMkLst>
        </pc:spChg>
        <pc:spChg chg="mod or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5" creationId="{AE8C246B-C29E-4952-878F-4B6EC8304D8F}"/>
          </ac:spMkLst>
        </pc:spChg>
        <pc:spChg chg="mod or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6" creationId="{03A24A68-2912-7B23-9F01-3E9AC62A6934}"/>
          </ac:spMkLst>
        </pc:spChg>
        <pc:spChg chg="mod or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7" creationId="{87A89BD2-799E-4EDF-B206-AACC37214E2A}"/>
          </ac:spMkLst>
        </pc:spChg>
        <pc:spChg chg="add del">
          <ac:chgData name="Claudio Knaus" userId="e97bbabb-d2e2-407c-bfcf-1f8e49089ff6" providerId="ADAL" clId="{3515FED6-E5F2-42F0-ACD1-28F8A3121486}" dt="2023-04-25T11:54:17.846" v="128" actId="22"/>
          <ac:spMkLst>
            <pc:docMk/>
            <pc:sldMk cId="4223930963" sldId="308"/>
            <ac:spMk id="8" creationId="{5F531C22-569E-AD1F-5F4C-737A17394D3E}"/>
          </ac:spMkLst>
        </pc:spChg>
        <pc:spChg chg="add del mod">
          <ac:chgData name="Claudio Knaus" userId="e97bbabb-d2e2-407c-bfcf-1f8e49089ff6" providerId="ADAL" clId="{3515FED6-E5F2-42F0-ACD1-28F8A3121486}" dt="2023-04-25T12:18:22.170" v="1321" actId="26606"/>
          <ac:spMkLst>
            <pc:docMk/>
            <pc:sldMk cId="4223930963" sldId="308"/>
            <ac:spMk id="19" creationId="{61D5AD23-ADEA-FA2D-3525-5609B6CA1A2F}"/>
          </ac:spMkLst>
        </pc:spChg>
        <pc:spChg chg="add">
          <ac:chgData name="Claudio Knaus" userId="e97bbabb-d2e2-407c-bfcf-1f8e49089ff6" providerId="ADAL" clId="{3515FED6-E5F2-42F0-ACD1-28F8A3121486}" dt="2023-04-25T12:18:22.183" v="1322" actId="26606"/>
          <ac:spMkLst>
            <pc:docMk/>
            <pc:sldMk cId="4223930963" sldId="308"/>
            <ac:spMk id="21" creationId="{5CDA2AD4-CE29-DAF0-E49A-E1F153175D58}"/>
          </ac:spMkLst>
        </pc:spChg>
        <pc:picChg chg="add del">
          <ac:chgData name="Claudio Knaus" userId="e97bbabb-d2e2-407c-bfcf-1f8e49089ff6" providerId="ADAL" clId="{3515FED6-E5F2-42F0-ACD1-28F8A3121486}" dt="2023-04-25T12:17:37.972" v="1316" actId="22"/>
          <ac:picMkLst>
            <pc:docMk/>
            <pc:sldMk cId="4223930963" sldId="308"/>
            <ac:picMk id="10" creationId="{F8B5C92D-2CC9-17B4-F2A6-87FFF26078C6}"/>
          </ac:picMkLst>
        </pc:picChg>
        <pc:picChg chg="add del">
          <ac:chgData name="Claudio Knaus" userId="e97bbabb-d2e2-407c-bfcf-1f8e49089ff6" providerId="ADAL" clId="{3515FED6-E5F2-42F0-ACD1-28F8A3121486}" dt="2023-04-25T12:17:59.804" v="1318" actId="22"/>
          <ac:picMkLst>
            <pc:docMk/>
            <pc:sldMk cId="4223930963" sldId="308"/>
            <ac:picMk id="12" creationId="{C922641D-0F9E-DDF8-C26F-97F99ACCBAEF}"/>
          </ac:picMkLst>
        </pc:picChg>
        <pc:picChg chg="add mod ord">
          <ac:chgData name="Claudio Knaus" userId="e97bbabb-d2e2-407c-bfcf-1f8e49089ff6" providerId="ADAL" clId="{3515FED6-E5F2-42F0-ACD1-28F8A3121486}" dt="2023-04-25T12:18:29.829" v="1324" actId="1076"/>
          <ac:picMkLst>
            <pc:docMk/>
            <pc:sldMk cId="4223930963" sldId="308"/>
            <ac:picMk id="14" creationId="{13E87B6B-52EE-F209-9F87-14A0FB39BB20}"/>
          </ac:picMkLst>
        </pc:picChg>
      </pc:sldChg>
      <pc:sldChg chg="addSp delSp modSp mod modClrScheme chgLayout">
        <pc:chgData name="Claudio Knaus" userId="e97bbabb-d2e2-407c-bfcf-1f8e49089ff6" providerId="ADAL" clId="{3515FED6-E5F2-42F0-ACD1-28F8A3121486}" dt="2023-04-25T12:16:23.947" v="1310" actId="26606"/>
        <pc:sldMkLst>
          <pc:docMk/>
          <pc:sldMk cId="4069541561" sldId="316"/>
        </pc:sldMkLst>
        <pc:spChg chg="mod or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2" creationId="{927D1B9C-CA08-4E10-809F-935010ADCA3D}"/>
          </ac:spMkLst>
        </pc:spChg>
        <pc:spChg chg="mod or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4" creationId="{50109BDB-BDA3-40B4-AD59-EBCA96C51AD3}"/>
          </ac:spMkLst>
        </pc:spChg>
        <pc:spChg chg="mo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5" creationId="{AE8C246B-C29E-4952-878F-4B6EC8304D8F}"/>
          </ac:spMkLst>
        </pc:spChg>
        <pc:spChg chg="mo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7" creationId="{87A89BD2-799E-4EDF-B206-AACC37214E2A}"/>
          </ac:spMkLst>
        </pc:spChg>
        <pc:spChg chg="add del mod or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9" creationId="{D232CBBC-A761-0B44-F92B-D79C6BAE41DE}"/>
          </ac:spMkLst>
        </pc:spChg>
        <pc:spChg chg="del mod">
          <ac:chgData name="Claudio Knaus" userId="e97bbabb-d2e2-407c-bfcf-1f8e49089ff6" providerId="ADAL" clId="{3515FED6-E5F2-42F0-ACD1-28F8A3121486}" dt="2023-04-25T11:56:04.363" v="220" actId="22"/>
          <ac:spMkLst>
            <pc:docMk/>
            <pc:sldMk cId="4069541561" sldId="316"/>
            <ac:spMk id="34" creationId="{4E977835-20FF-3923-F764-8BFC4DB5A6DB}"/>
          </ac:spMkLst>
        </pc:spChg>
        <pc:spChg chg="mod">
          <ac:chgData name="Claudio Knaus" userId="e97bbabb-d2e2-407c-bfcf-1f8e49089ff6" providerId="ADAL" clId="{3515FED6-E5F2-42F0-ACD1-28F8A3121486}" dt="2023-04-25T12:16:23.947" v="1310" actId="26606"/>
          <ac:spMkLst>
            <pc:docMk/>
            <pc:sldMk cId="4069541561" sldId="316"/>
            <ac:spMk id="36" creationId="{3095E45C-60C3-ED13-B715-60B6C411EE36}"/>
          </ac:spMkLst>
        </pc:spChg>
        <pc:spChg chg="add del mod">
          <ac:chgData name="Claudio Knaus" userId="e97bbabb-d2e2-407c-bfcf-1f8e49089ff6" providerId="ADAL" clId="{3515FED6-E5F2-42F0-ACD1-28F8A3121486}" dt="2023-04-25T12:03:14.235" v="615" actId="26606"/>
          <ac:spMkLst>
            <pc:docMk/>
            <pc:sldMk cId="4069541561" sldId="316"/>
            <ac:spMk id="42" creationId="{B1FB65DB-F7CF-6CEA-B187-B85C467FF71F}"/>
          </ac:spMkLst>
        </pc:spChg>
        <pc:graphicFrameChg chg="add del mod">
          <ac:chgData name="Claudio Knaus" userId="e97bbabb-d2e2-407c-bfcf-1f8e49089ff6" providerId="ADAL" clId="{3515FED6-E5F2-42F0-ACD1-28F8A3121486}" dt="2023-04-25T12:03:14.235" v="615" actId="26606"/>
          <ac:graphicFrameMkLst>
            <pc:docMk/>
            <pc:sldMk cId="4069541561" sldId="316"/>
            <ac:graphicFrameMk id="38" creationId="{E4585107-95FB-1C9C-A339-5FA3CB4069B1}"/>
          </ac:graphicFrameMkLst>
        </pc:graphicFrameChg>
        <pc:picChg chg="add del mod ord">
          <ac:chgData name="Claudio Knaus" userId="e97bbabb-d2e2-407c-bfcf-1f8e49089ff6" providerId="ADAL" clId="{3515FED6-E5F2-42F0-ACD1-28F8A3121486}" dt="2023-04-25T11:56:12.765" v="222" actId="21"/>
          <ac:picMkLst>
            <pc:docMk/>
            <pc:sldMk cId="4069541561" sldId="316"/>
            <ac:picMk id="6" creationId="{AE6353C6-F9DF-CCD1-F191-62F8ABFD2517}"/>
          </ac:picMkLst>
        </pc:picChg>
        <pc:picChg chg="add mod ord">
          <ac:chgData name="Claudio Knaus" userId="e97bbabb-d2e2-407c-bfcf-1f8e49089ff6" providerId="ADAL" clId="{3515FED6-E5F2-42F0-ACD1-28F8A3121486}" dt="2023-04-25T12:16:23.947" v="1310" actId="26606"/>
          <ac:picMkLst>
            <pc:docMk/>
            <pc:sldMk cId="4069541561" sldId="316"/>
            <ac:picMk id="11" creationId="{F14B1462-A25E-7E78-5AC7-96EB572F706A}"/>
          </ac:picMkLst>
        </pc:picChg>
        <pc:picChg chg="del">
          <ac:chgData name="Claudio Knaus" userId="e97bbabb-d2e2-407c-bfcf-1f8e49089ff6" providerId="ADAL" clId="{3515FED6-E5F2-42F0-ACD1-28F8A3121486}" dt="2023-04-25T11:54:22.477" v="131" actId="478"/>
          <ac:picMkLst>
            <pc:docMk/>
            <pc:sldMk cId="4069541561" sldId="316"/>
            <ac:picMk id="25" creationId="{E0D883B9-4922-40D2-781A-AB1BE2E18F5B}"/>
          </ac:picMkLst>
        </pc:picChg>
        <pc:picChg chg="del">
          <ac:chgData name="Claudio Knaus" userId="e97bbabb-d2e2-407c-bfcf-1f8e49089ff6" providerId="ADAL" clId="{3515FED6-E5F2-42F0-ACD1-28F8A3121486}" dt="2023-04-25T11:54:23.125" v="132" actId="478"/>
          <ac:picMkLst>
            <pc:docMk/>
            <pc:sldMk cId="4069541561" sldId="316"/>
            <ac:picMk id="32" creationId="{AA076B44-F619-DA92-58A3-CC1F9E2BC0AA}"/>
          </ac:picMkLst>
        </pc:picChg>
      </pc:sldChg>
      <pc:sldChg chg="add del">
        <pc:chgData name="Claudio Knaus" userId="e97bbabb-d2e2-407c-bfcf-1f8e49089ff6" providerId="ADAL" clId="{3515FED6-E5F2-42F0-ACD1-28F8A3121486}" dt="2023-04-25T11:54:32.492" v="135" actId="47"/>
        <pc:sldMkLst>
          <pc:docMk/>
          <pc:sldMk cId="378992415" sldId="317"/>
        </pc:sldMkLst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1898324668" sldId="317"/>
        </pc:sldMkLst>
      </pc:sldChg>
      <pc:sldChg chg="addSp modSp add mod">
        <pc:chgData name="Claudio Knaus" userId="e97bbabb-d2e2-407c-bfcf-1f8e49089ff6" providerId="ADAL" clId="{3515FED6-E5F2-42F0-ACD1-28F8A3121486}" dt="2023-04-25T11:56:14.022" v="223"/>
        <pc:sldMkLst>
          <pc:docMk/>
          <pc:sldMk cId="3660118468" sldId="317"/>
        </pc:sldMkLst>
        <pc:spChg chg="mod">
          <ac:chgData name="Claudio Knaus" userId="e97bbabb-d2e2-407c-bfcf-1f8e49089ff6" providerId="ADAL" clId="{3515FED6-E5F2-42F0-ACD1-28F8A3121486}" dt="2023-04-25T11:54:56.104" v="167" actId="20577"/>
          <ac:spMkLst>
            <pc:docMk/>
            <pc:sldMk cId="3660118468" sldId="317"/>
            <ac:spMk id="2" creationId="{927D1B9C-CA08-4E10-809F-935010ADCA3D}"/>
          </ac:spMkLst>
        </pc:spChg>
        <pc:picChg chg="add mod">
          <ac:chgData name="Claudio Knaus" userId="e97bbabb-d2e2-407c-bfcf-1f8e49089ff6" providerId="ADAL" clId="{3515FED6-E5F2-42F0-ACD1-28F8A3121486}" dt="2023-04-25T11:56:14.022" v="223"/>
          <ac:picMkLst>
            <pc:docMk/>
            <pc:sldMk cId="3660118468" sldId="317"/>
            <ac:picMk id="3" creationId="{B601866E-1041-5C8C-7803-BCC93959414D}"/>
          </ac:picMkLst>
        </pc:picChg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839131832" sldId="318"/>
        </pc:sldMkLst>
      </pc:sldChg>
      <pc:sldChg chg="addSp delSp modSp add mod modClrScheme chgLayout">
        <pc:chgData name="Claudio Knaus" userId="e97bbabb-d2e2-407c-bfcf-1f8e49089ff6" providerId="ADAL" clId="{3515FED6-E5F2-42F0-ACD1-28F8A3121486}" dt="2023-04-25T12:31:19.625" v="1326" actId="1076"/>
        <pc:sldMkLst>
          <pc:docMk/>
          <pc:sldMk cId="2567179749" sldId="318"/>
        </pc:sldMkLst>
        <pc:spChg chg="mod ord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2" creationId="{927D1B9C-CA08-4E10-809F-935010ADCA3D}"/>
          </ac:spMkLst>
        </pc:spChg>
        <pc:spChg chg="mod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4" creationId="{50109BDB-BDA3-40B4-AD59-EBCA96C51AD3}"/>
          </ac:spMkLst>
        </pc:spChg>
        <pc:spChg chg="mod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5" creationId="{AE8C246B-C29E-4952-878F-4B6EC8304D8F}"/>
          </ac:spMkLst>
        </pc:spChg>
        <pc:spChg chg="add del mod ord">
          <ac:chgData name="Claudio Knaus" userId="e97bbabb-d2e2-407c-bfcf-1f8e49089ff6" providerId="ADAL" clId="{3515FED6-E5F2-42F0-ACD1-28F8A3121486}" dt="2023-04-25T11:59:22.948" v="445" actId="478"/>
          <ac:spMkLst>
            <pc:docMk/>
            <pc:sldMk cId="2567179749" sldId="318"/>
            <ac:spMk id="6" creationId="{99AED806-4466-71FD-A8B7-3D0563163683}"/>
          </ac:spMkLst>
        </pc:spChg>
        <pc:spChg chg="mod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7" creationId="{87A89BD2-799E-4EDF-B206-AACC37214E2A}"/>
          </ac:spMkLst>
        </pc:spChg>
        <pc:spChg chg="add del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34" creationId="{4E977835-20FF-3923-F764-8BFC4DB5A6DB}"/>
          </ac:spMkLst>
        </pc:spChg>
        <pc:spChg chg="mod">
          <ac:chgData name="Claudio Knaus" userId="e97bbabb-d2e2-407c-bfcf-1f8e49089ff6" providerId="ADAL" clId="{3515FED6-E5F2-42F0-ACD1-28F8A3121486}" dt="2023-04-25T12:08:03.393" v="984" actId="26606"/>
          <ac:spMkLst>
            <pc:docMk/>
            <pc:sldMk cId="2567179749" sldId="318"/>
            <ac:spMk id="36" creationId="{3095E45C-60C3-ED13-B715-60B6C411EE36}"/>
          </ac:spMkLst>
        </pc:spChg>
        <pc:spChg chg="add mod">
          <ac:chgData name="Claudio Knaus" userId="e97bbabb-d2e2-407c-bfcf-1f8e49089ff6" providerId="ADAL" clId="{3515FED6-E5F2-42F0-ACD1-28F8A3121486}" dt="2023-04-25T12:10:34.817" v="1191" actId="113"/>
          <ac:spMkLst>
            <pc:docMk/>
            <pc:sldMk cId="2567179749" sldId="318"/>
            <ac:spMk id="41" creationId="{79D0E489-0861-C522-CC73-C7DA75796F41}"/>
          </ac:spMkLst>
        </pc:spChg>
        <pc:picChg chg="add del mod ord">
          <ac:chgData name="Claudio Knaus" userId="e97bbabb-d2e2-407c-bfcf-1f8e49089ff6" providerId="ADAL" clId="{3515FED6-E5F2-42F0-ACD1-28F8A3121486}" dt="2023-04-25T11:59:32.917" v="447" actId="478"/>
          <ac:picMkLst>
            <pc:docMk/>
            <pc:sldMk cId="2567179749" sldId="318"/>
            <ac:picMk id="3" creationId="{CB962CCF-6FEA-93C4-5DDB-13451CED8715}"/>
          </ac:picMkLst>
        </pc:picChg>
        <pc:picChg chg="add mod ord">
          <ac:chgData name="Claudio Knaus" userId="e97bbabb-d2e2-407c-bfcf-1f8e49089ff6" providerId="ADAL" clId="{3515FED6-E5F2-42F0-ACD1-28F8A3121486}" dt="2023-04-25T12:31:19.625" v="1326" actId="1076"/>
          <ac:picMkLst>
            <pc:docMk/>
            <pc:sldMk cId="2567179749" sldId="318"/>
            <ac:picMk id="8" creationId="{F44C299B-C9DA-D61D-AA53-6A0783515B19}"/>
          </ac:picMkLst>
        </pc:picChg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1111107908" sldId="319"/>
        </pc:sldMkLst>
      </pc:sldChg>
      <pc:sldChg chg="addSp modSp add mod modClrScheme chgLayout">
        <pc:chgData name="Claudio Knaus" userId="e97bbabb-d2e2-407c-bfcf-1f8e49089ff6" providerId="ADAL" clId="{3515FED6-E5F2-42F0-ACD1-28F8A3121486}" dt="2023-04-25T12:15:39.329" v="1306" actId="20577"/>
        <pc:sldMkLst>
          <pc:docMk/>
          <pc:sldMk cId="1157707479" sldId="319"/>
        </pc:sldMkLst>
        <pc:spChg chg="mod ord">
          <ac:chgData name="Claudio Knaus" userId="e97bbabb-d2e2-407c-bfcf-1f8e49089ff6" providerId="ADAL" clId="{3515FED6-E5F2-42F0-ACD1-28F8A3121486}" dt="2023-04-25T12:15:36.573" v="1305" actId="26606"/>
          <ac:spMkLst>
            <pc:docMk/>
            <pc:sldMk cId="1157707479" sldId="319"/>
            <ac:spMk id="2" creationId="{927D1B9C-CA08-4E10-809F-935010ADCA3D}"/>
          </ac:spMkLst>
        </pc:spChg>
        <pc:spChg chg="mod ord">
          <ac:chgData name="Claudio Knaus" userId="e97bbabb-d2e2-407c-bfcf-1f8e49089ff6" providerId="ADAL" clId="{3515FED6-E5F2-42F0-ACD1-28F8A3121486}" dt="2023-04-25T12:15:36.573" v="1305" actId="26606"/>
          <ac:spMkLst>
            <pc:docMk/>
            <pc:sldMk cId="1157707479" sldId="319"/>
            <ac:spMk id="4" creationId="{50109BDB-BDA3-40B4-AD59-EBCA96C51AD3}"/>
          </ac:spMkLst>
        </pc:spChg>
        <pc:spChg chg="mod">
          <ac:chgData name="Claudio Knaus" userId="e97bbabb-d2e2-407c-bfcf-1f8e49089ff6" providerId="ADAL" clId="{3515FED6-E5F2-42F0-ACD1-28F8A3121486}" dt="2023-04-25T12:15:36.573" v="1305" actId="26606"/>
          <ac:spMkLst>
            <pc:docMk/>
            <pc:sldMk cId="1157707479" sldId="319"/>
            <ac:spMk id="5" creationId="{AE8C246B-C29E-4952-878F-4B6EC8304D8F}"/>
          </ac:spMkLst>
        </pc:spChg>
        <pc:spChg chg="mod">
          <ac:chgData name="Claudio Knaus" userId="e97bbabb-d2e2-407c-bfcf-1f8e49089ff6" providerId="ADAL" clId="{3515FED6-E5F2-42F0-ACD1-28F8A3121486}" dt="2023-04-25T12:15:36.573" v="1305" actId="26606"/>
          <ac:spMkLst>
            <pc:docMk/>
            <pc:sldMk cId="1157707479" sldId="319"/>
            <ac:spMk id="7" creationId="{87A89BD2-799E-4EDF-B206-AACC37214E2A}"/>
          </ac:spMkLst>
        </pc:spChg>
        <pc:spChg chg="mod">
          <ac:chgData name="Claudio Knaus" userId="e97bbabb-d2e2-407c-bfcf-1f8e49089ff6" providerId="ADAL" clId="{3515FED6-E5F2-42F0-ACD1-28F8A3121486}" dt="2023-04-25T12:15:39.329" v="1306" actId="20577"/>
          <ac:spMkLst>
            <pc:docMk/>
            <pc:sldMk cId="1157707479" sldId="319"/>
            <ac:spMk id="34" creationId="{4E977835-20FF-3923-F764-8BFC4DB5A6DB}"/>
          </ac:spMkLst>
        </pc:spChg>
        <pc:spChg chg="mod">
          <ac:chgData name="Claudio Knaus" userId="e97bbabb-d2e2-407c-bfcf-1f8e49089ff6" providerId="ADAL" clId="{3515FED6-E5F2-42F0-ACD1-28F8A3121486}" dt="2023-04-25T12:15:36.573" v="1305" actId="26606"/>
          <ac:spMkLst>
            <pc:docMk/>
            <pc:sldMk cId="1157707479" sldId="319"/>
            <ac:spMk id="36" creationId="{3095E45C-60C3-ED13-B715-60B6C411EE36}"/>
          </ac:spMkLst>
        </pc:spChg>
        <pc:picChg chg="add mod ord">
          <ac:chgData name="Claudio Knaus" userId="e97bbabb-d2e2-407c-bfcf-1f8e49089ff6" providerId="ADAL" clId="{3515FED6-E5F2-42F0-ACD1-28F8A3121486}" dt="2023-04-25T12:15:36.573" v="1305" actId="26606"/>
          <ac:picMkLst>
            <pc:docMk/>
            <pc:sldMk cId="1157707479" sldId="319"/>
            <ac:picMk id="6" creationId="{A8915321-D0FE-01F7-3C83-7DB634976216}"/>
          </ac:picMkLst>
        </pc:picChg>
      </pc:sldChg>
      <pc:sldChg chg="addSp modSp add mod modClrScheme chgLayout">
        <pc:chgData name="Claudio Knaus" userId="e97bbabb-d2e2-407c-bfcf-1f8e49089ff6" providerId="ADAL" clId="{3515FED6-E5F2-42F0-ACD1-28F8A3121486}" dt="2023-04-25T12:15:02.959" v="1301" actId="962"/>
        <pc:sldMkLst>
          <pc:docMk/>
          <pc:sldMk cId="2745417440" sldId="320"/>
        </pc:sldMkLst>
        <pc:spChg chg="mod or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2" creationId="{927D1B9C-CA08-4E10-809F-935010ADCA3D}"/>
          </ac:spMkLst>
        </pc:spChg>
        <pc:spChg chg="mod or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4" creationId="{50109BDB-BDA3-40B4-AD59-EBCA96C51AD3}"/>
          </ac:spMkLst>
        </pc:spChg>
        <pc:spChg chg="mo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5" creationId="{AE8C246B-C29E-4952-878F-4B6EC8304D8F}"/>
          </ac:spMkLst>
        </pc:spChg>
        <pc:spChg chg="mo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7" creationId="{87A89BD2-799E-4EDF-B206-AACC37214E2A}"/>
          </ac:spMkLst>
        </pc:spChg>
        <pc:spChg chg="mo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34" creationId="{4E977835-20FF-3923-F764-8BFC4DB5A6DB}"/>
          </ac:spMkLst>
        </pc:spChg>
        <pc:spChg chg="mod">
          <ac:chgData name="Claudio Knaus" userId="e97bbabb-d2e2-407c-bfcf-1f8e49089ff6" providerId="ADAL" clId="{3515FED6-E5F2-42F0-ACD1-28F8A3121486}" dt="2023-04-25T12:15:02.935" v="1299" actId="26606"/>
          <ac:spMkLst>
            <pc:docMk/>
            <pc:sldMk cId="2745417440" sldId="320"/>
            <ac:spMk id="36" creationId="{3095E45C-60C3-ED13-B715-60B6C411EE36}"/>
          </ac:spMkLst>
        </pc:spChg>
        <pc:picChg chg="add mod ord">
          <ac:chgData name="Claudio Knaus" userId="e97bbabb-d2e2-407c-bfcf-1f8e49089ff6" providerId="ADAL" clId="{3515FED6-E5F2-42F0-ACD1-28F8A3121486}" dt="2023-04-25T12:15:02.959" v="1301" actId="962"/>
          <ac:picMkLst>
            <pc:docMk/>
            <pc:sldMk cId="2745417440" sldId="320"/>
            <ac:picMk id="6" creationId="{6B8A3625-A9A6-B60F-1BF3-E9C45905B4C9}"/>
          </ac:picMkLst>
        </pc:picChg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3358547644" sldId="320"/>
        </pc:sldMkLst>
      </pc:sldChg>
      <pc:sldChg chg="addSp modSp add mod modClrScheme chgLayout">
        <pc:chgData name="Claudio Knaus" userId="e97bbabb-d2e2-407c-bfcf-1f8e49089ff6" providerId="ADAL" clId="{3515FED6-E5F2-42F0-ACD1-28F8A3121486}" dt="2023-04-25T12:16:51.025" v="1314" actId="26606"/>
        <pc:sldMkLst>
          <pc:docMk/>
          <pc:sldMk cId="2620941598" sldId="321"/>
        </pc:sldMkLst>
        <pc:spChg chg="mod or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2" creationId="{927D1B9C-CA08-4E10-809F-935010ADCA3D}"/>
          </ac:spMkLst>
        </pc:spChg>
        <pc:spChg chg="mod or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4" creationId="{50109BDB-BDA3-40B4-AD59-EBCA96C51AD3}"/>
          </ac:spMkLst>
        </pc:spChg>
        <pc:spChg chg="mo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5" creationId="{AE8C246B-C29E-4952-878F-4B6EC8304D8F}"/>
          </ac:spMkLst>
        </pc:spChg>
        <pc:spChg chg="mo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7" creationId="{87A89BD2-799E-4EDF-B206-AACC37214E2A}"/>
          </ac:spMkLst>
        </pc:spChg>
        <pc:spChg chg="mo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34" creationId="{4E977835-20FF-3923-F764-8BFC4DB5A6DB}"/>
          </ac:spMkLst>
        </pc:spChg>
        <pc:spChg chg="mod">
          <ac:chgData name="Claudio Knaus" userId="e97bbabb-d2e2-407c-bfcf-1f8e49089ff6" providerId="ADAL" clId="{3515FED6-E5F2-42F0-ACD1-28F8A3121486}" dt="2023-04-25T12:16:51.025" v="1314" actId="26606"/>
          <ac:spMkLst>
            <pc:docMk/>
            <pc:sldMk cId="2620941598" sldId="321"/>
            <ac:spMk id="36" creationId="{3095E45C-60C3-ED13-B715-60B6C411EE36}"/>
          </ac:spMkLst>
        </pc:spChg>
        <pc:picChg chg="add mod ord">
          <ac:chgData name="Claudio Knaus" userId="e97bbabb-d2e2-407c-bfcf-1f8e49089ff6" providerId="ADAL" clId="{3515FED6-E5F2-42F0-ACD1-28F8A3121486}" dt="2023-04-25T12:16:51.025" v="1314" actId="26606"/>
          <ac:picMkLst>
            <pc:docMk/>
            <pc:sldMk cId="2620941598" sldId="321"/>
            <ac:picMk id="6" creationId="{2B985280-2610-7BFC-5930-DD3138252995}"/>
          </ac:picMkLst>
        </pc:picChg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4111527779" sldId="321"/>
        </pc:sldMkLst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4129118380" sldId="322"/>
        </pc:sldMkLst>
      </pc:sldChg>
      <pc:sldChg chg="del">
        <pc:chgData name="Claudio Knaus" userId="e97bbabb-d2e2-407c-bfcf-1f8e49089ff6" providerId="ADAL" clId="{3515FED6-E5F2-42F0-ACD1-28F8A3121486}" dt="2023-04-25T11:54:05.853" v="126" actId="47"/>
        <pc:sldMkLst>
          <pc:docMk/>
          <pc:sldMk cId="2103035285" sldId="32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25.04.2023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25.04.2023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" y="0"/>
            <a:ext cx="1219835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>
              <a:solidFill>
                <a:schemeClr val="tx1"/>
              </a:solidFill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3975404" y="679931"/>
            <a:ext cx="8222947" cy="6187327"/>
          </a:xfrm>
          <a:custGeom>
            <a:avLst/>
            <a:gdLst>
              <a:gd name="connsiteX0" fmla="*/ 5924544 w 8222947"/>
              <a:gd name="connsiteY0" fmla="*/ 885 h 6187327"/>
              <a:gd name="connsiteX1" fmla="*/ 6308590 w 8222947"/>
              <a:gd name="connsiteY1" fmla="*/ 41571 h 6187327"/>
              <a:gd name="connsiteX2" fmla="*/ 8006972 w 8222947"/>
              <a:gd name="connsiteY2" fmla="*/ 1782211 h 6187327"/>
              <a:gd name="connsiteX3" fmla="*/ 8214187 w 8222947"/>
              <a:gd name="connsiteY3" fmla="*/ 2329511 h 6187327"/>
              <a:gd name="connsiteX4" fmla="*/ 8222947 w 8222947"/>
              <a:gd name="connsiteY4" fmla="*/ 2362752 h 6187327"/>
              <a:gd name="connsiteX5" fmla="*/ 8222947 w 8222947"/>
              <a:gd name="connsiteY5" fmla="*/ 4688892 h 6187327"/>
              <a:gd name="connsiteX6" fmla="*/ 8207914 w 8222947"/>
              <a:gd name="connsiteY6" fmla="*/ 4742881 h 6187327"/>
              <a:gd name="connsiteX7" fmla="*/ 7556423 w 8222947"/>
              <a:gd name="connsiteY7" fmla="*/ 6028617 h 6187327"/>
              <a:gd name="connsiteX8" fmla="*/ 7425161 w 8222947"/>
              <a:gd name="connsiteY8" fmla="*/ 6187327 h 6187327"/>
              <a:gd name="connsiteX9" fmla="*/ 1006577 w 8222947"/>
              <a:gd name="connsiteY9" fmla="*/ 6187327 h 6187327"/>
              <a:gd name="connsiteX10" fmla="*/ 850964 w 8222947"/>
              <a:gd name="connsiteY10" fmla="*/ 5995980 h 6187327"/>
              <a:gd name="connsiteX11" fmla="*/ 422250 w 8222947"/>
              <a:gd name="connsiteY11" fmla="*/ 5267019 h 6187327"/>
              <a:gd name="connsiteX12" fmla="*/ 142610 w 8222947"/>
              <a:gd name="connsiteY12" fmla="*/ 2830055 h 6187327"/>
              <a:gd name="connsiteX13" fmla="*/ 3539677 w 8222947"/>
              <a:gd name="connsiteY13" fmla="*/ 2265216 h 6187327"/>
              <a:gd name="connsiteX14" fmla="*/ 5924544 w 8222947"/>
              <a:gd name="connsiteY14" fmla="*/ 885 h 6187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222947" h="6187327">
                <a:moveTo>
                  <a:pt x="5924544" y="885"/>
                </a:moveTo>
                <a:cubicBezTo>
                  <a:pt x="6041007" y="-3625"/>
                  <a:pt x="6168271" y="8957"/>
                  <a:pt x="6308590" y="41571"/>
                </a:cubicBezTo>
                <a:cubicBezTo>
                  <a:pt x="6952725" y="190142"/>
                  <a:pt x="7634399" y="972436"/>
                  <a:pt x="8006972" y="1782211"/>
                </a:cubicBezTo>
                <a:cubicBezTo>
                  <a:pt x="8089782" y="1962218"/>
                  <a:pt x="8158705" y="2145053"/>
                  <a:pt x="8214187" y="2329511"/>
                </a:cubicBezTo>
                <a:lnTo>
                  <a:pt x="8222947" y="2362752"/>
                </a:lnTo>
                <a:lnTo>
                  <a:pt x="8222947" y="4688892"/>
                </a:lnTo>
                <a:lnTo>
                  <a:pt x="8207914" y="4742881"/>
                </a:lnTo>
                <a:cubicBezTo>
                  <a:pt x="8067235" y="5203851"/>
                  <a:pt x="7847382" y="5639692"/>
                  <a:pt x="7556423" y="6028617"/>
                </a:cubicBezTo>
                <a:lnTo>
                  <a:pt x="7425161" y="6187327"/>
                </a:lnTo>
                <a:lnTo>
                  <a:pt x="1006577" y="6187327"/>
                </a:lnTo>
                <a:lnTo>
                  <a:pt x="850964" y="5995980"/>
                </a:lnTo>
                <a:cubicBezTo>
                  <a:pt x="686863" y="5772304"/>
                  <a:pt x="542722" y="5528860"/>
                  <a:pt x="422250" y="5267019"/>
                </a:cubicBezTo>
                <a:cubicBezTo>
                  <a:pt x="50312" y="4458802"/>
                  <a:pt x="-155418" y="3502075"/>
                  <a:pt x="142610" y="2830055"/>
                </a:cubicBezTo>
                <a:cubicBezTo>
                  <a:pt x="788131" y="1375996"/>
                  <a:pt x="2271479" y="2908304"/>
                  <a:pt x="3539677" y="2265216"/>
                </a:cubicBezTo>
                <a:cubicBezTo>
                  <a:pt x="4682264" y="1685095"/>
                  <a:pt x="4798738" y="44473"/>
                  <a:pt x="5924544" y="885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en-US" sz="1400" noProof="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838700" y="3239457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Headline title slide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833464" y="5641975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fld id="{A608728A-80D0-4F40-86C9-1716BD33F872}" type="datetime3">
              <a:rPr lang="en-US" smtClean="0"/>
              <a:t>25 April 2023</a:t>
            </a:fld>
            <a:endParaRPr lang="de-CH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38699" y="6200774"/>
            <a:ext cx="5541757" cy="421346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noProof="0"/>
              <a:t>Department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38700" y="4410388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4833464" y="5342714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1" b="0" i="0" u="none" strike="noStrike" kern="1200" cap="none" spc="0" normalizeH="0" baseline="0" noProof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 last name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335" y="1376363"/>
            <a:ext cx="3767857" cy="1590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  <p15:guide id="4" orient="horz" pos="14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Topic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367A1F55-EB76-44E3-A94D-464771D10A9B}" type="datetime3">
              <a:rPr lang="en-US" smtClean="0"/>
              <a:t>25 April 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DA332-7BF6-4A8B-9E8D-8A02C39DAB8D}" type="datetime3">
              <a:rPr lang="en-US" smtClean="0"/>
              <a:t>25 April 2023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FD770859-0AA3-4F77-9ED4-558DE01F3B2E}" type="datetime3">
              <a:rPr lang="en-US" smtClean="0"/>
              <a:t>25 April 2023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Hint: Insert image bevor entering titles.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Headline title slide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486401" y="6453187"/>
            <a:ext cx="3906416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00A3D07A-7401-406C-A00C-74A361DC30A2}" type="datetime3">
              <a:rPr lang="en-US" smtClean="0"/>
              <a:t>25 April 2023</a:t>
            </a:fld>
            <a:endParaRPr lang="de-CH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1" y="5949950"/>
            <a:ext cx="3906416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1" b="0" i="0" u="none" strike="noStrike" kern="1200" cap="none" spc="0" normalizeH="0" baseline="0" noProof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 last name</a:t>
            </a:r>
          </a:p>
        </p:txBody>
      </p:sp>
      <p:sp>
        <p:nvSpPr>
          <p:cNvPr id="10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4320721" cy="6477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noProof="0"/>
              <a:t>Department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756" y="5754010"/>
            <a:ext cx="2631519" cy="111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  <p15:guide id="11" pos="345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C374-3C6F-4439-8B3B-19EAEBDDC579}" type="datetime3">
              <a:rPr lang="en-US" smtClean="0"/>
              <a:t>25 April 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Change title: menu 'Insert'&gt;'Header and Footer'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en-US" noProof="0"/>
              <a:t>Title section slide</a:t>
            </a:r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 noProof="0"/>
              <a:t>Title section slide</a:t>
            </a:r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7B712253-95E5-4481-92E9-A598D6D0E375}" type="datetime3">
              <a:rPr lang="en-US" smtClean="0"/>
              <a:t>25 April 2023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Chapter 1 [level 1]</a:t>
            </a:r>
          </a:p>
          <a:p>
            <a:pPr lvl="1"/>
            <a:r>
              <a:rPr lang="en-US" noProof="0"/>
              <a:t>Chapter 2 active [level 2]</a:t>
            </a:r>
          </a:p>
          <a:p>
            <a:pPr lvl="2"/>
            <a:r>
              <a:rPr lang="en-US" noProof="0"/>
              <a:t>Subchapter 1 [level 3]</a:t>
            </a:r>
          </a:p>
          <a:p>
            <a:pPr lvl="2"/>
            <a:r>
              <a:rPr lang="en-US" noProof="0"/>
              <a:t>Subchapter 2 [level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noProof="0"/>
              <a:t>Chapter 3 [level 1]</a:t>
            </a:r>
          </a:p>
          <a:p>
            <a:pPr lvl="0"/>
            <a:endParaRPr lang="de-DE"/>
          </a:p>
          <a:p>
            <a:pPr lvl="2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Enter agenda title</a:t>
            </a:r>
            <a:endParaRPr lang="de-CH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EFCDB9B-D006-41A6-9CC6-AF1299E45421}" type="datetime3">
              <a:rPr lang="en-US" smtClean="0"/>
              <a:t>25 April 2023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1" hasCustomPrompt="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2072E0C6-F831-43A5-A73C-CFF0B06A0BDD}" type="datetime3">
              <a:rPr lang="en-US" smtClean="0"/>
              <a:t>25 April 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 hasCustomPrompt="1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 hasCustomPrompt="1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696353B2-2BF4-4B82-B974-028A7680D634}" type="datetime3">
              <a:rPr lang="en-US" smtClean="0"/>
              <a:t>25 April 2023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5" hasCustomPrompt="1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 hasCustomPrompt="1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13031FA3-8663-48D9-8D95-7D291120909E}" type="datetime3">
              <a:rPr lang="en-US" smtClean="0"/>
              <a:t>25 April 2023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 hasCustomPrompt="1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1EC7AE48-7E55-43FA-985A-DFFB80F57991}" type="datetime3">
              <a:rPr lang="en-US" smtClean="0"/>
              <a:t>25 April 2023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06451" y="692150"/>
            <a:ext cx="6337300" cy="684213"/>
          </a:xfrm>
        </p:spPr>
        <p:txBody>
          <a:bodyPr/>
          <a:lstStyle/>
          <a:p>
            <a:r>
              <a:rPr lang="en-US" noProof="0"/>
              <a:t>Title content slide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 noProof="0"/>
              <a:t>Title content slide</a:t>
            </a:r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fld id="{D0179E3E-8A48-43A7-95EE-BFB99C0CAE3B}" type="datetime3">
              <a:rPr lang="en-US" smtClean="0"/>
              <a:t>25 April 2023</a:t>
            </a:fld>
            <a:endParaRPr lang="de-CH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en-US" noProof="0" smtClean="0"/>
              <a:pPr/>
              <a:t>‹Nr.›</a:t>
            </a:fld>
            <a:endParaRPr lang="en-US" noProof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  <a:p>
            <a:pPr lvl="4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spcBef>
          <a:spcPts val="18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spcBef>
          <a:spcPts val="12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spcBef>
          <a:spcPts val="1000"/>
        </a:spcBef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Twitter at Home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7415-CDC3-4E3D-8508-ECBA414FCFD8}" type="datetime3">
              <a:rPr lang="en-US" smtClean="0"/>
              <a:t>25 April 2023</a:t>
            </a:fld>
            <a:endParaRPr lang="en-US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err="1"/>
              <a:t>DSy</a:t>
            </a:r>
            <a:r>
              <a:rPr lang="en-US" dirty="0"/>
              <a:t> </a:t>
            </a:r>
            <a:r>
              <a:rPr lang="en-US" dirty="0" err="1"/>
              <a:t>Testat</a:t>
            </a:r>
            <a:endParaRPr lang="en-US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Claudio Knaus, Fabian Freitag</a:t>
            </a:r>
          </a:p>
        </p:txBody>
      </p:sp>
    </p:spTree>
    <p:extLst>
      <p:ext uri="{BB962C8B-B14F-4D97-AF65-F5344CB8AC3E}">
        <p14:creationId xmlns:p14="http://schemas.microsoft.com/office/powerpoint/2010/main" val="249224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en-US" dirty="0" err="1"/>
              <a:t>Übersicht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A24A68-2912-7B23-9F01-3E9AC62A6934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>
            <a:normAutofit/>
          </a:bodyPr>
          <a:lstStyle/>
          <a:p>
            <a:r>
              <a:rPr lang="en-US"/>
              <a:t>Idee</a:t>
            </a:r>
          </a:p>
          <a:p>
            <a:r>
              <a:rPr lang="en-US" err="1"/>
              <a:t>Architektur</a:t>
            </a:r>
            <a:endParaRPr lang="en-US"/>
          </a:p>
          <a:p>
            <a:r>
              <a:rPr lang="en-US"/>
              <a:t>Tech-Stack</a:t>
            </a:r>
          </a:p>
          <a:p>
            <a:r>
              <a:rPr lang="en-US"/>
              <a:t>Demonstration</a:t>
            </a:r>
          </a:p>
          <a:p>
            <a:r>
              <a:rPr lang="en-US" err="1"/>
              <a:t>Probleme</a:t>
            </a:r>
            <a:endParaRPr lang="en-US"/>
          </a:p>
          <a:p>
            <a:r>
              <a:rPr lang="en-US" err="1"/>
              <a:t>Diskussion</a:t>
            </a:r>
            <a:endParaRPr lang="en-US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13E87B6B-52EE-F209-9F87-14A0FB39B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6050" y="1927034"/>
            <a:ext cx="5364163" cy="3003931"/>
          </a:xfrm>
          <a:prstGeom prst="rect">
            <a:avLst/>
          </a:prstGeom>
          <a:noFill/>
        </p:spPr>
      </p:pic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E080C6D1-2B8F-4D52-8D19-9F1D09551353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21" name="Footer Placeholder 6">
            <a:extLst>
              <a:ext uri="{FF2B5EF4-FFF2-40B4-BE49-F238E27FC236}">
                <a16:creationId xmlns:a16="http://schemas.microsoft.com/office/drawing/2014/main" id="{5CDA2AD4-CE29-DAF0-E49A-E1F153175D58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806450" y="6454845"/>
            <a:ext cx="5364163" cy="3326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2393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Text enthält.&#10;&#10;Automatisch generierte Beschreibung">
            <a:extLst>
              <a:ext uri="{FF2B5EF4-FFF2-40B4-BE49-F238E27FC236}">
                <a16:creationId xmlns:a16="http://schemas.microsoft.com/office/drawing/2014/main" id="{F14B1462-A25E-7E78-5AC7-96EB572F7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82" y="1606413"/>
            <a:ext cx="4428432" cy="3321324"/>
          </a:xfrm>
          <a:prstGeom prst="rect">
            <a:avLst/>
          </a:prstGeom>
          <a:noFill/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D232CBBC-A761-0B44-F92B-D79C6BAE41DE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>
            <a:normAutofit/>
          </a:bodyPr>
          <a:lstStyle/>
          <a:p>
            <a:r>
              <a:rPr lang="en-US" b="1" dirty="0"/>
              <a:t>Simpler Omni-chat</a:t>
            </a:r>
            <a:r>
              <a:rPr lang="en-US" dirty="0"/>
              <a:t>: Alle </a:t>
            </a:r>
            <a:r>
              <a:rPr lang="en-US" dirty="0" err="1"/>
              <a:t>sehen</a:t>
            </a:r>
            <a:r>
              <a:rPr lang="en-US" dirty="0"/>
              <a:t> </a:t>
            </a:r>
            <a:r>
              <a:rPr lang="en-US" dirty="0" err="1"/>
              <a:t>alles</a:t>
            </a:r>
            <a:endParaRPr lang="en-US" dirty="0"/>
          </a:p>
          <a:p>
            <a:pPr lvl="1"/>
            <a:r>
              <a:rPr lang="en-US" sz="2000" dirty="0" err="1"/>
              <a:t>Absetzen</a:t>
            </a:r>
            <a:r>
              <a:rPr lang="en-US" sz="2000" dirty="0"/>
              <a:t> </a:t>
            </a:r>
            <a:r>
              <a:rPr lang="en-US" sz="2000" dirty="0" err="1"/>
              <a:t>einer</a:t>
            </a:r>
            <a:r>
              <a:rPr lang="en-US" sz="2000" dirty="0"/>
              <a:t> </a:t>
            </a:r>
            <a:r>
              <a:rPr lang="en-US" sz="2000" dirty="0" err="1"/>
              <a:t>Nachricht</a:t>
            </a:r>
            <a:endParaRPr lang="en-US" sz="2000" dirty="0"/>
          </a:p>
          <a:p>
            <a:pPr lvl="1"/>
            <a:r>
              <a:rPr lang="en-US" sz="2000" dirty="0" err="1"/>
              <a:t>Persistieren</a:t>
            </a:r>
            <a:r>
              <a:rPr lang="en-US" sz="2000" dirty="0"/>
              <a:t> </a:t>
            </a:r>
            <a:r>
              <a:rPr lang="en-US" sz="2000" dirty="0" err="1"/>
              <a:t>dieser</a:t>
            </a:r>
            <a:r>
              <a:rPr lang="en-US" sz="2000" dirty="0"/>
              <a:t> </a:t>
            </a:r>
            <a:r>
              <a:rPr lang="en-US" sz="2000" dirty="0" err="1"/>
              <a:t>Nachricht</a:t>
            </a:r>
            <a:r>
              <a:rPr lang="en-US" sz="2000" dirty="0"/>
              <a:t> </a:t>
            </a:r>
            <a:r>
              <a:rPr lang="en-US" sz="2000" dirty="0" err="1"/>
              <a:t>im</a:t>
            </a:r>
            <a:r>
              <a:rPr lang="en-US" sz="2000" dirty="0"/>
              <a:t> Pool</a:t>
            </a:r>
          </a:p>
          <a:p>
            <a:pPr lvl="1"/>
            <a:r>
              <a:rPr lang="en-US" sz="2000" dirty="0" err="1"/>
              <a:t>Ausgabe</a:t>
            </a:r>
            <a:r>
              <a:rPr lang="en-US" sz="2000" dirty="0"/>
              <a:t> des </a:t>
            </a:r>
            <a:r>
              <a:rPr lang="en-US" sz="2000" dirty="0" err="1"/>
              <a:t>gesamten</a:t>
            </a:r>
            <a:r>
              <a:rPr lang="en-US" sz="2000" dirty="0"/>
              <a:t> Pools</a:t>
            </a:r>
          </a:p>
          <a:p>
            <a:r>
              <a:rPr lang="en-US" b="1" dirty="0" err="1"/>
              <a:t>Keine</a:t>
            </a:r>
            <a:r>
              <a:rPr lang="en-US" b="1" dirty="0"/>
              <a:t> Web Sockets</a:t>
            </a:r>
            <a:r>
              <a:rPr lang="en-US" dirty="0"/>
              <a:t> / </a:t>
            </a:r>
            <a:r>
              <a:rPr lang="en-US" dirty="0" err="1"/>
              <a:t>Kein</a:t>
            </a:r>
            <a:r>
              <a:rPr lang="en-US" dirty="0"/>
              <a:t> Auto-refresh</a:t>
            </a:r>
          </a:p>
          <a:p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6337301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3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 anchor="ctr">
            <a:normAutofit/>
          </a:bodyPr>
          <a:lstStyle/>
          <a:p>
            <a:r>
              <a:rPr lang="en-US" dirty="0"/>
              <a:t>Idee</a:t>
            </a:r>
          </a:p>
        </p:txBody>
      </p:sp>
    </p:spTree>
    <p:extLst>
      <p:ext uri="{BB962C8B-B14F-4D97-AF65-F5344CB8AC3E}">
        <p14:creationId xmlns:p14="http://schemas.microsoft.com/office/powerpoint/2010/main" val="4069541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en-US" dirty="0" err="1"/>
              <a:t>Architektur</a:t>
            </a:r>
            <a:endParaRPr lang="en-US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E977835-20FF-3923-F764-8BFC4DB5A6DB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806450" y="6454845"/>
            <a:ext cx="5364163" cy="3326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en-US" noProof="0"/>
          </a:p>
        </p:txBody>
      </p:sp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B601866E-1041-5C8C-7803-BCC9395941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90"/>
          <a:stretch/>
        </p:blipFill>
        <p:spPr>
          <a:xfrm>
            <a:off x="806450" y="1449388"/>
            <a:ext cx="11053763" cy="47513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0118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nhaltsplatzhalter 5">
            <a:extLst>
              <a:ext uri="{FF2B5EF4-FFF2-40B4-BE49-F238E27FC236}">
                <a16:creationId xmlns:a16="http://schemas.microsoft.com/office/drawing/2014/main" id="{F44C299B-C9DA-D61D-AA53-6A0783515B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290"/>
          <a:stretch/>
        </p:blipFill>
        <p:spPr>
          <a:xfrm>
            <a:off x="5606182" y="1034256"/>
            <a:ext cx="6263760" cy="3131880"/>
          </a:xfrm>
          <a:prstGeom prst="rect">
            <a:avLst/>
          </a:prstGeom>
          <a:noFill/>
        </p:spPr>
      </p:pic>
      <p:sp>
        <p:nvSpPr>
          <p:cNvPr id="41" name="Content Placeholder 2">
            <a:extLst>
              <a:ext uri="{FF2B5EF4-FFF2-40B4-BE49-F238E27FC236}">
                <a16:creationId xmlns:a16="http://schemas.microsoft.com/office/drawing/2014/main" id="{79D0E489-0861-C522-CC73-C7DA75796F41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r>
              <a:rPr lang="en-US" b="1" dirty="0"/>
              <a:t>Client Side Rendering</a:t>
            </a:r>
            <a:r>
              <a:rPr lang="en-US" dirty="0"/>
              <a:t>: JS</a:t>
            </a:r>
          </a:p>
          <a:p>
            <a:r>
              <a:rPr lang="en-US" b="1" dirty="0" err="1"/>
              <a:t>Loadbalancer</a:t>
            </a:r>
            <a:r>
              <a:rPr lang="en-US" dirty="0"/>
              <a:t>: </a:t>
            </a:r>
            <a:r>
              <a:rPr lang="en-US" dirty="0" err="1"/>
              <a:t>HAProxy</a:t>
            </a:r>
            <a:r>
              <a:rPr lang="en-US" dirty="0"/>
              <a:t> (Layer 7)</a:t>
            </a:r>
          </a:p>
          <a:p>
            <a:r>
              <a:rPr lang="en-US" b="1" dirty="0"/>
              <a:t>Services</a:t>
            </a:r>
            <a:r>
              <a:rPr lang="en-US" dirty="0"/>
              <a:t>: Node JS, Express</a:t>
            </a:r>
          </a:p>
          <a:p>
            <a:r>
              <a:rPr lang="en-US" b="1" dirty="0"/>
              <a:t>Database</a:t>
            </a:r>
            <a:r>
              <a:rPr lang="en-US" dirty="0"/>
              <a:t>: PostgreSQL</a:t>
            </a:r>
          </a:p>
          <a:p>
            <a:r>
              <a:rPr lang="en-US" b="1" dirty="0"/>
              <a:t>Local Deployment</a:t>
            </a:r>
            <a:r>
              <a:rPr lang="en-US" dirty="0"/>
              <a:t>: Docker Compose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6337301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Twitter at Home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5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 anchor="ctr">
            <a:normAutofit/>
          </a:bodyPr>
          <a:lstStyle/>
          <a:p>
            <a:r>
              <a:rPr lang="en-US"/>
              <a:t>Tech-Stack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179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A8915321-D0FE-01F7-3C83-7DB634976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82" y="1789086"/>
            <a:ext cx="4428432" cy="2955978"/>
          </a:xfrm>
          <a:prstGeom prst="rect">
            <a:avLst/>
          </a:prstGeom>
          <a:noFill/>
        </p:spPr>
      </p:pic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E977835-20FF-3923-F764-8BFC4DB5A6D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HTTP3</a:t>
            </a:r>
          </a:p>
          <a:p>
            <a:pPr lvl="1"/>
            <a:r>
              <a:rPr lang="en-US" sz="2000" dirty="0" err="1"/>
              <a:t>Loadbalancing</a:t>
            </a:r>
            <a:endParaRPr lang="en-US" sz="200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6337301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 anchor="ctr">
            <a:normAutofit/>
          </a:bodyPr>
          <a:lstStyle/>
          <a:p>
            <a:r>
              <a:rPr lang="en-US" dirty="0"/>
              <a:t>Demonstration</a:t>
            </a:r>
          </a:p>
        </p:txBody>
      </p:sp>
    </p:spTree>
    <p:extLst>
      <p:ext uri="{BB962C8B-B14F-4D97-AF65-F5344CB8AC3E}">
        <p14:creationId xmlns:p14="http://schemas.microsoft.com/office/powerpoint/2010/main" val="115770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6B8A3625-A9A6-B60F-1BF3-E9C45905B4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82" y="2088005"/>
            <a:ext cx="4428432" cy="2358140"/>
          </a:xfrm>
          <a:prstGeom prst="rect">
            <a:avLst/>
          </a:prstGeom>
          <a:noFill/>
        </p:spPr>
      </p:pic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E977835-20FF-3923-F764-8BFC4DB5A6D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>
            <a:normAutofit/>
          </a:bodyPr>
          <a:lstStyle/>
          <a:p>
            <a:r>
              <a:rPr lang="en-US" b="1" dirty="0" err="1"/>
              <a:t>Loadbalancer</a:t>
            </a:r>
            <a:r>
              <a:rPr lang="en-US" dirty="0"/>
              <a:t>: Heartbeat </a:t>
            </a:r>
            <a:r>
              <a:rPr lang="en-US" dirty="0" err="1"/>
              <a:t>fehlgeschlagen</a:t>
            </a:r>
            <a:endParaRPr lang="en-US" dirty="0"/>
          </a:p>
          <a:p>
            <a:r>
              <a:rPr lang="en-US" b="1" dirty="0" err="1"/>
              <a:t>Keine</a:t>
            </a:r>
            <a:r>
              <a:rPr lang="en-US" b="1" dirty="0"/>
              <a:t> </a:t>
            </a:r>
            <a:r>
              <a:rPr lang="en-US" b="1" dirty="0" err="1"/>
              <a:t>Websockets</a:t>
            </a:r>
            <a:r>
              <a:rPr lang="en-US" dirty="0"/>
              <a:t>: Workaround </a:t>
            </a:r>
            <a:r>
              <a:rPr lang="en-US" dirty="0" err="1"/>
              <a:t>mit</a:t>
            </a:r>
            <a:r>
              <a:rPr lang="en-US" dirty="0"/>
              <a:t> fetch</a:t>
            </a:r>
          </a:p>
          <a:p>
            <a:r>
              <a:rPr lang="en-US" b="1" dirty="0"/>
              <a:t>Browser-Caching</a:t>
            </a:r>
            <a:r>
              <a:rPr lang="en-US" dirty="0"/>
              <a:t>: HTTP3 drill through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6337301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 anchor="ctr">
            <a:normAutofit/>
          </a:bodyPr>
          <a:lstStyle/>
          <a:p>
            <a:r>
              <a:rPr lang="en-US" dirty="0" err="1"/>
              <a:t>Probleme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417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Clipart enthält.&#10;&#10;Automatisch generierte Beschreibung">
            <a:extLst>
              <a:ext uri="{FF2B5EF4-FFF2-40B4-BE49-F238E27FC236}">
                <a16:creationId xmlns:a16="http://schemas.microsoft.com/office/drawing/2014/main" id="{2B985280-2610-7BFC-5930-DD3138252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1782" y="1938545"/>
            <a:ext cx="4428432" cy="2657059"/>
          </a:xfrm>
          <a:prstGeom prst="rect">
            <a:avLst/>
          </a:prstGeom>
          <a:noFill/>
        </p:spPr>
      </p:pic>
      <p:sp>
        <p:nvSpPr>
          <p:cNvPr id="34" name="Content Placeholder 3">
            <a:extLst>
              <a:ext uri="{FF2B5EF4-FFF2-40B4-BE49-F238E27FC236}">
                <a16:creationId xmlns:a16="http://schemas.microsoft.com/office/drawing/2014/main" id="{4E977835-20FF-3923-F764-8BFC4DB5A6D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806450" y="1449388"/>
            <a:ext cx="6337300" cy="4751387"/>
          </a:xfrm>
        </p:spPr>
        <p:txBody>
          <a:bodyPr>
            <a:normAutofit/>
          </a:bodyPr>
          <a:lstStyle/>
          <a:p>
            <a:r>
              <a:rPr lang="en-US" dirty="0" err="1"/>
              <a:t>Fragen</a:t>
            </a:r>
            <a:r>
              <a:rPr lang="en-US" dirty="0"/>
              <a:t>?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6337301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Twitter at Home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5318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2AE038E9-9599-419A-B9D7-F933363F57BC}" type="datetime3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25 April 2023</a:t>
            </a:fld>
            <a:endParaRPr lang="de-CH"/>
          </a:p>
        </p:txBody>
      </p:sp>
      <p:sp>
        <p:nvSpPr>
          <p:cNvPr id="36" name="Footer Placeholder 6">
            <a:extLst>
              <a:ext uri="{FF2B5EF4-FFF2-40B4-BE49-F238E27FC236}">
                <a16:creationId xmlns:a16="http://schemas.microsoft.com/office/drawing/2014/main" id="{3095E45C-60C3-ED13-B715-60B6C411EE36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806450" y="6454845"/>
            <a:ext cx="5364163" cy="332663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noProof="0" smtClean="0"/>
              <a:pPr>
                <a:lnSpc>
                  <a:spcPct val="90000"/>
                </a:lnSpc>
                <a:spcAft>
                  <a:spcPts val="600"/>
                </a:spcAft>
              </a:pPr>
              <a:t>8</a:t>
            </a:fld>
            <a:endParaRPr lang="en-US" noProof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1" y="692150"/>
            <a:ext cx="6337300" cy="684213"/>
          </a:xfrm>
        </p:spPr>
        <p:txBody>
          <a:bodyPr anchor="ctr">
            <a:normAutofit/>
          </a:bodyPr>
          <a:lstStyle/>
          <a:p>
            <a:r>
              <a:rPr lang="en-US" dirty="0" err="1"/>
              <a:t>Diskussion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941598"/>
      </p:ext>
    </p:extLst>
  </p:cSld>
  <p:clrMapOvr>
    <a:masterClrMapping/>
  </p:clrMapOvr>
</p:sld>
</file>

<file path=ppt/theme/theme1.xml><?xml version="1.0" encoding="utf-8"?>
<a:theme xmlns:a="http://schemas.openxmlformats.org/drawingml/2006/main" name="OST-Vorlage">
  <a:themeElements>
    <a:clrScheme name="Benutzerdefiniert 23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6B3881"/>
      </a:accent1>
      <a:accent2>
        <a:srgbClr val="D0A9D0"/>
      </a:accent2>
      <a:accent3>
        <a:srgbClr val="007E6B"/>
      </a:accent3>
      <a:accent4>
        <a:srgbClr val="A7D5C2"/>
      </a:accent4>
      <a:accent5>
        <a:srgbClr val="C32E15"/>
      </a:accent5>
      <a:accent6>
        <a:srgbClr val="F39A8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/>
        <a:effectLst/>
      </a:spPr>
      <a:bodyPr rtlCol="0" anchor="t"/>
      <a:lstStyle>
        <a:defPPr algn="l"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08000" tIns="36000" rIns="108000" bIns="108000" rtlCol="0">
        <a:normAutofit/>
      </a:bodyPr>
      <a:lstStyle>
        <a:defPPr marL="252000" indent="-252000" algn="l">
          <a:spcAft>
            <a:spcPts val="600"/>
          </a:spcAft>
          <a:buClr>
            <a:schemeClr val="tx2"/>
          </a:buClr>
          <a:buFont typeface="Arial" panose="020B0604020202020204" pitchFamily="34" charset="0"/>
          <a:buChar char="•"/>
          <a:defRPr sz="2000" dirty="0" err="1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Präsentation3" id="{6A93704C-2967-4303-B520-4E8EAA6D1EAE}" vid="{14C61227-87B9-4221-AE8A-AF1FD598D8AC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30e906b-b024-496e-9fc1-e3d6efa42a08" xsi:nil="true"/>
    <lcf76f155ced4ddcb4097134ff3c332f xmlns="4f6796d2-2ff3-4de2-9ade-b0b950cad6cd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B9A7F6EA9753444921A6447CFA7C83D" ma:contentTypeVersion="8" ma:contentTypeDescription="Ein neues Dokument erstellen." ma:contentTypeScope="" ma:versionID="5b41427fdd5629211d17d1fa6ff5facf">
  <xsd:schema xmlns:xsd="http://www.w3.org/2001/XMLSchema" xmlns:xs="http://www.w3.org/2001/XMLSchema" xmlns:p="http://schemas.microsoft.com/office/2006/metadata/properties" xmlns:ns2="4f6796d2-2ff3-4de2-9ade-b0b950cad6cd" xmlns:ns3="f30e906b-b024-496e-9fc1-e3d6efa42a08" targetNamespace="http://schemas.microsoft.com/office/2006/metadata/properties" ma:root="true" ma:fieldsID="077f278177ed09b5ea032652edf86a94" ns2:_="" ns3:_="">
    <xsd:import namespace="4f6796d2-2ff3-4de2-9ade-b0b950cad6cd"/>
    <xsd:import namespace="f30e906b-b024-496e-9fc1-e3d6efa42a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796d2-2ff3-4de2-9ade-b0b950cad6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markierungen" ma:readOnly="false" ma:fieldId="{5cf76f15-5ced-4ddc-b409-7134ff3c332f}" ma:taxonomyMulti="true" ma:sspId="f212c26d-ba8a-401b-a725-3045b2045bc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0e906b-b024-496e-9fc1-e3d6efa42a08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4971492c-4de8-4286-8111-76995a194174}" ma:internalName="TaxCatchAll" ma:showField="CatchAllData" ma:web="f30e906b-b024-496e-9fc1-e3d6efa42a0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40C9CE-B467-49B6-964B-220614B261A1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4f6796d2-2ff3-4de2-9ade-b0b950cad6cd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f30e906b-b024-496e-9fc1-e3d6efa42a08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A4A8BF4-D852-4900-B3FA-1A40E5B88AB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6104011-E4BA-4583-A55E-B38A20CFF927}">
  <ds:schemaRefs>
    <ds:schemaRef ds:uri="4f6796d2-2ff3-4de2-9ade-b0b950cad6cd"/>
    <ds:schemaRef ds:uri="f30e906b-b024-496e-9fc1-e3d6efa42a0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OST-Vorlage</Template>
  <TotalTime>0</TotalTime>
  <Words>198</Words>
  <Application>Microsoft Office PowerPoint</Application>
  <PresentationFormat>Benutzerdefiniert</PresentationFormat>
  <Paragraphs>61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2" baseType="lpstr">
      <vt:lpstr>Arial</vt:lpstr>
      <vt:lpstr>Roboto</vt:lpstr>
      <vt:lpstr>Symbol</vt:lpstr>
      <vt:lpstr>OST-Vorlage</vt:lpstr>
      <vt:lpstr>Twitter at Home</vt:lpstr>
      <vt:lpstr>Übersicht</vt:lpstr>
      <vt:lpstr>Idee</vt:lpstr>
      <vt:lpstr>Architektur</vt:lpstr>
      <vt:lpstr>Tech-Stack</vt:lpstr>
      <vt:lpstr>Demonstration</vt:lpstr>
      <vt:lpstr>Probleme</vt:lpstr>
      <vt:lpstr>Diskussion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Leonard Schuetz</dc:creator>
  <cp:lastModifiedBy>Claudio Knaus</cp:lastModifiedBy>
  <cp:revision>3</cp:revision>
  <cp:lastPrinted>2019-10-30T10:24:00Z</cp:lastPrinted>
  <dcterms:created xsi:type="dcterms:W3CDTF">2022-09-27T08:23:13Z</dcterms:created>
  <dcterms:modified xsi:type="dcterms:W3CDTF">2023-04-25T12:31:26Z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0x010100EB9A7F6EA9753444921A6447CFA7C83D</vt:lpwstr>
  </property>
  <property fmtid="{D5CDD505-2E9C-101B-9397-08002B2CF9AE}" pid="3" name="MediaServiceImageTags">
    <vt:lpwstr/>
  </property>
</Properties>
</file>