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50831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15175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19986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7071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83685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4238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39612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04852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32369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21797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de-CH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17433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F7FA6FC5-4F76-49C2-BA6B-16AF4EDCBD0B}" type="datetimeFigureOut">
              <a:rPr lang="de-CH" smtClean="0"/>
              <a:t>21.05.2023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43B95570-1205-4968-9E6D-1175A0B10C6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8717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901C85-0665-57F6-820D-0943CA8DF5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HA-Chat </a:t>
            </a:r>
            <a:r>
              <a:rPr lang="de-CH" dirty="0" err="1"/>
              <a:t>Application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FA7349-01D4-32D9-6DF3-520056A518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Corsin &amp; Thajakan</a:t>
            </a:r>
          </a:p>
          <a:p>
            <a:r>
              <a:rPr lang="de-CH" sz="1800" dirty="0"/>
              <a:t>Modul: Distributed Systems FS23</a:t>
            </a:r>
          </a:p>
        </p:txBody>
      </p:sp>
    </p:spTree>
    <p:extLst>
      <p:ext uri="{BB962C8B-B14F-4D97-AF65-F5344CB8AC3E}">
        <p14:creationId xmlns:p14="http://schemas.microsoft.com/office/powerpoint/2010/main" val="3685362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748D70-0559-E46B-1593-52CE789A0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Inhalt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BC7016-06BB-E4B9-42F2-B8B197ADF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de-CH" dirty="0"/>
              <a:t> Applikation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CH" dirty="0"/>
              <a:t>Architektur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CH" dirty="0"/>
              <a:t> </a:t>
            </a:r>
            <a:r>
              <a:rPr lang="de-CH" dirty="0" err="1"/>
              <a:t>Traefik</a:t>
            </a:r>
            <a:r>
              <a:rPr lang="de-CH" dirty="0"/>
              <a:t> Loadbalancer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CH" dirty="0"/>
              <a:t> Database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CH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666390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87D6211-1420-1502-8262-53D6C847C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Applikation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7FE7F57-4DD9-2F01-22CA-747A5ABF3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Char char="•"/>
            </a:pPr>
            <a:r>
              <a:rPr lang="en-US" dirty="0">
                <a:ea typeface="Calibri Light"/>
                <a:cs typeface="Calibri Light"/>
              </a:rPr>
              <a:t> Docker Compose</a:t>
            </a:r>
            <a:endParaRPr lang="en-US">
              <a:ea typeface="Calibri Light"/>
              <a:cs typeface="Calibri Light"/>
            </a:endParaRPr>
          </a:p>
          <a:p>
            <a:pPr>
              <a:buChar char="•"/>
            </a:pPr>
            <a:r>
              <a:rPr lang="en-US" dirty="0">
                <a:ea typeface="Calibri Light"/>
                <a:cs typeface="Calibri Light"/>
              </a:rPr>
              <a:t> MongoDB</a:t>
            </a:r>
          </a:p>
          <a:p>
            <a:pPr>
              <a:buChar char="•"/>
            </a:pPr>
            <a:r>
              <a:rPr lang="de-CH" dirty="0">
                <a:ea typeface="Calibri Light"/>
                <a:cs typeface="Calibri Light"/>
              </a:rPr>
              <a:t> </a:t>
            </a:r>
            <a:r>
              <a:rPr lang="de-CH" dirty="0" err="1">
                <a:ea typeface="Calibri Light"/>
                <a:cs typeface="Calibri Light"/>
              </a:rPr>
              <a:t>NodeJS</a:t>
            </a:r>
            <a:r>
              <a:rPr lang="de-CH" dirty="0">
                <a:ea typeface="Calibri Light" panose="020F0302020204030204"/>
                <a:cs typeface="Calibri Light" panose="020F0302020204030204"/>
              </a:rPr>
              <a:t> Server</a:t>
            </a:r>
            <a:endParaRPr lang="de-CH"/>
          </a:p>
          <a:p>
            <a:pPr>
              <a:buChar char="•"/>
            </a:pPr>
            <a:r>
              <a:rPr lang="de-CH" dirty="0">
                <a:ea typeface="Calibri Light" panose="020F0302020204030204"/>
                <a:cs typeface="Calibri Light" panose="020F0302020204030204"/>
              </a:rPr>
              <a:t> </a:t>
            </a:r>
            <a:r>
              <a:rPr lang="de-CH" dirty="0" err="1">
                <a:ea typeface="Calibri Light" panose="020F0302020204030204"/>
                <a:cs typeface="Calibri Light" panose="020F0302020204030204"/>
              </a:rPr>
              <a:t>WebSockets</a:t>
            </a:r>
            <a:r>
              <a:rPr lang="de-CH" dirty="0">
                <a:ea typeface="Calibri Light" panose="020F0302020204030204"/>
                <a:cs typeface="Calibri Light" panose="020F0302020204030204"/>
              </a:rPr>
              <a:t> von </a:t>
            </a:r>
            <a:r>
              <a:rPr lang="de-CH" dirty="0" err="1">
                <a:ea typeface="Calibri Light" panose="020F0302020204030204"/>
                <a:cs typeface="Calibri Light" panose="020F0302020204030204"/>
              </a:rPr>
              <a:t>SocketIO</a:t>
            </a:r>
          </a:p>
          <a:p>
            <a:pPr>
              <a:buChar char="•"/>
            </a:pPr>
            <a:r>
              <a:rPr lang="de-CH" dirty="0">
                <a:ea typeface="Calibri Light" panose="020F0302020204030204"/>
                <a:cs typeface="Calibri Light" panose="020F0302020204030204"/>
              </a:rPr>
              <a:t> </a:t>
            </a:r>
            <a:r>
              <a:rPr lang="de-CH" dirty="0" err="1">
                <a:ea typeface="Calibri Light" panose="020F0302020204030204"/>
                <a:cs typeface="Calibri Light" panose="020F0302020204030204"/>
              </a:rPr>
              <a:t>RabbitMQ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A0D12C4-E571-B4FC-E608-3B0F3B593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2741" y="5165558"/>
            <a:ext cx="1209175" cy="1209175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81389FD3-5EC7-85C6-D1EC-0E1D5B301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8926" y="424612"/>
            <a:ext cx="1229227" cy="1206172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44DCF50D-F9AA-B6E6-269B-E2FAEEB237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2994" y="1811754"/>
            <a:ext cx="867778" cy="1179095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E94B2AB8-04C6-A3AA-5651-0C55B43B83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6216" y="3231722"/>
            <a:ext cx="1078832" cy="655240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D1322479-EC5A-E332-6553-2C36B094C0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8006" y="4291197"/>
            <a:ext cx="1600200" cy="87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631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43F0DF-3614-B28D-AE93-78FC37F203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Architektur</a:t>
            </a: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13A491B8-1CB2-3F85-4E19-2DEBBE32D7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3984" y="2152048"/>
            <a:ext cx="5479489" cy="4337685"/>
          </a:xfrm>
        </p:spPr>
      </p:pic>
    </p:spTree>
    <p:extLst>
      <p:ext uri="{BB962C8B-B14F-4D97-AF65-F5344CB8AC3E}">
        <p14:creationId xmlns:p14="http://schemas.microsoft.com/office/powerpoint/2010/main" val="3317196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2C7A70-6C7F-8B1A-72C1-84BBB3162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Traefik Loadbalancer</a:t>
            </a:r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B7A4953-2B1E-9F9A-5492-96FF9687E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392" y="798514"/>
            <a:ext cx="104624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98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2C7A70-6C7F-8B1A-72C1-84BBB3162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Traefik Loadbalancer</a:t>
            </a:r>
            <a:endParaRPr lang="de-CH" dirty="0"/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B4C5EFA2-82AD-D63F-D49F-40A73EDAA7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9" y="1101012"/>
            <a:ext cx="5817671" cy="6055568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2DB1FD6A-9D8B-2D25-CC33-F3950FCE7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98580"/>
            <a:ext cx="63511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895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9281D3-1FA8-5E04-B4E6-7A6EC57E5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Database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992A79C-2045-99F9-468F-737E171C46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>
              <a:buChar char="•"/>
            </a:pPr>
            <a:r>
              <a:rPr lang="de-CH" dirty="0">
                <a:ea typeface="Calibri Light" panose="020F0302020204030204"/>
                <a:cs typeface="Calibri Light" panose="020F0302020204030204"/>
              </a:rPr>
              <a:t> Offizielles MongoDB Image</a:t>
            </a:r>
          </a:p>
          <a:p>
            <a:pPr>
              <a:buChar char="•"/>
            </a:pPr>
            <a:r>
              <a:rPr lang="de-CH" dirty="0">
                <a:ea typeface="Calibri Light" panose="020F0302020204030204"/>
                <a:cs typeface="Calibri Light" panose="020F0302020204030204"/>
              </a:rPr>
              <a:t> Die Express Sessions werden per </a:t>
            </a:r>
            <a:r>
              <a:rPr lang="de-CH" dirty="0" err="1">
                <a:ea typeface="Calibri Light" panose="020F0302020204030204"/>
                <a:cs typeface="Calibri Light" panose="020F0302020204030204"/>
              </a:rPr>
              <a:t>MongoStore</a:t>
            </a:r>
            <a:r>
              <a:rPr lang="de-CH" dirty="0">
                <a:ea typeface="Calibri Light" panose="020F0302020204030204"/>
                <a:cs typeface="Calibri Light" panose="020F0302020204030204"/>
              </a:rPr>
              <a:t> in MongoDB gespeichert</a:t>
            </a:r>
          </a:p>
          <a:p>
            <a:pPr>
              <a:buChar char="•"/>
            </a:pPr>
            <a:r>
              <a:rPr lang="de-CH" dirty="0">
                <a:ea typeface="Calibri Light" panose="020F0302020204030204"/>
                <a:cs typeface="Calibri Light" panose="020F0302020204030204"/>
              </a:rPr>
              <a:t> </a:t>
            </a:r>
            <a:r>
              <a:rPr lang="de-CH" dirty="0" err="1">
                <a:ea typeface="Calibri Light" panose="020F0302020204030204"/>
                <a:cs typeface="Calibri Light" panose="020F0302020204030204"/>
              </a:rPr>
              <a:t>Healthcheck</a:t>
            </a:r>
            <a:r>
              <a:rPr lang="de-CH" dirty="0">
                <a:ea typeface="Calibri Light" panose="020F0302020204030204"/>
                <a:cs typeface="Calibri Light" panose="020F0302020204030204"/>
              </a:rPr>
              <a:t> für App Start notwendig</a:t>
            </a:r>
          </a:p>
        </p:txBody>
      </p:sp>
    </p:spTree>
    <p:extLst>
      <p:ext uri="{BB962C8B-B14F-4D97-AF65-F5344CB8AC3E}">
        <p14:creationId xmlns:p14="http://schemas.microsoft.com/office/powerpoint/2010/main" val="727069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C6755E-CA4B-9638-6673-324883AB2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Demo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9B06630-EB42-F74C-EE7F-27037E3FD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e-CH" dirty="0"/>
              <a:t>Docker-</a:t>
            </a:r>
            <a:r>
              <a:rPr lang="de-CH" dirty="0" err="1"/>
              <a:t>Compose</a:t>
            </a:r>
            <a:r>
              <a:rPr lang="de-CH" dirty="0"/>
              <a:t> starten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/>
              <a:t>Applikation demonstrieren</a:t>
            </a:r>
            <a:endParaRPr lang="de-CH" dirty="0">
              <a:ea typeface="Calibri Light"/>
              <a:cs typeface="Calibri Light"/>
            </a:endParaRPr>
          </a:p>
          <a:p>
            <a:pPr marL="457200" indent="-457200">
              <a:buFont typeface="+mj-lt"/>
              <a:buAutoNum type="arabicPeriod"/>
            </a:pPr>
            <a:r>
              <a:rPr lang="de-CH" dirty="0"/>
              <a:t>Container anzeigen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/>
              <a:t>Container herunterfahren</a:t>
            </a:r>
          </a:p>
          <a:p>
            <a:pPr marL="457200" indent="-457200">
              <a:buFont typeface="+mj-lt"/>
              <a:buAutoNum type="arabicPeriod"/>
            </a:pPr>
            <a:r>
              <a:rPr lang="de-CH" dirty="0"/>
              <a:t>Failover demonstrieren</a:t>
            </a:r>
          </a:p>
        </p:txBody>
      </p:sp>
    </p:spTree>
    <p:extLst>
      <p:ext uri="{BB962C8B-B14F-4D97-AF65-F5344CB8AC3E}">
        <p14:creationId xmlns:p14="http://schemas.microsoft.com/office/powerpoint/2010/main" val="3145679922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TM03457491[[fn=Metropolitan]]</Template>
  <TotalTime>0</TotalTime>
  <Words>72</Words>
  <Application>Microsoft Office PowerPoint</Application>
  <PresentationFormat>Breitbild</PresentationFormat>
  <Paragraphs>28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1" baseType="lpstr">
      <vt:lpstr>Arial</vt:lpstr>
      <vt:lpstr>Calibri Light</vt:lpstr>
      <vt:lpstr>Metropolitan</vt:lpstr>
      <vt:lpstr>HA-Chat Application</vt:lpstr>
      <vt:lpstr>Inhalt</vt:lpstr>
      <vt:lpstr>Applikation</vt:lpstr>
      <vt:lpstr>Architektur</vt:lpstr>
      <vt:lpstr>Traefik Loadbalancer</vt:lpstr>
      <vt:lpstr>Traefik Loadbalancer</vt:lpstr>
      <vt:lpstr>Database</vt:lpstr>
      <vt:lpstr>Demo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HA-Chat Application</dc:title>
  <dc:creator>Thajakan Thirunavukkarasu</dc:creator>
  <cp:lastModifiedBy>Thajakan Thirunavukkarasu</cp:lastModifiedBy>
  <cp:revision>1</cp:revision>
  <dcterms:created xsi:type="dcterms:W3CDTF">2023-05-21T08:37:02Z</dcterms:created>
  <dcterms:modified xsi:type="dcterms:W3CDTF">2023-05-22T13:37:05Z</dcterms:modified>
</cp:coreProperties>
</file>