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68" r:id="rId4"/>
    <p:sldId id="269" r:id="rId5"/>
    <p:sldId id="257" r:id="rId6"/>
    <p:sldId id="259" r:id="rId7"/>
    <p:sldId id="262" r:id="rId8"/>
    <p:sldId id="270" r:id="rId9"/>
    <p:sldId id="260" r:id="rId10"/>
    <p:sldId id="263" r:id="rId11"/>
    <p:sldId id="264" r:id="rId12"/>
    <p:sldId id="266" r:id="rId13"/>
    <p:sldId id="265" r:id="rId14"/>
    <p:sldId id="271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78AC6-5C87-41AC-8E6D-4F0CD848CCA8}" type="datetimeFigureOut">
              <a:rPr lang="de-CH" smtClean="0"/>
              <a:t>22.05.2023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FF6B8-7CD3-4BEB-B70D-E2E015B2E62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72695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D4FA79-8771-2D44-8C9D-D24AF56A23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2FF2672-189D-263E-2576-B69F6D707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410E6E-D710-A54E-2231-580E6E502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B41E-0E8E-4A09-ACA3-FAC3475BA233}" type="datetime1">
              <a:rPr lang="de-CH" smtClean="0"/>
              <a:t>22.05.2023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A23F59-CD90-319E-183A-C4E6D5982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3097B6-7141-4A2E-C5FC-E35B80D32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2073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86F5A6-D224-E3CA-1E8A-A4F77FABE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1D90999-32C8-1A1A-914B-36C62F788A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CE65CE5-8E3A-AC5A-8C05-7C5EC90B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F2F6F-2AB4-4878-9C97-C9BF686FE5C9}" type="datetime1">
              <a:rPr lang="de-CH" smtClean="0"/>
              <a:t>22.05.2023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2D6A110-AD03-988C-F801-DA1456D9E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A01401-AFD3-CA95-6DD8-B30F97AAF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7995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CE95FC1-604A-A7EE-C3E0-53076E35DE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F6B341D-531F-13AB-38C1-A0FCDE45CA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E8A04B-08A1-5DBB-DE39-BB9D1DC90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DD3B3-A2C8-4B9B-AE30-3138AEBFBD5A}" type="datetime1">
              <a:rPr lang="de-CH" smtClean="0"/>
              <a:t>22.05.2023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D989B3-2AE6-2EC2-EF89-E545ADD10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7158B90-F87F-886E-267C-0E8D0A146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59702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58B6BF-5E12-4752-4941-259EFC5FB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01791C5-886B-80BF-B3CE-F335BA26C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B8296BB-B395-F136-48BB-8AD2C4E61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45930-405F-4174-9F2E-0235A8E6A8A3}" type="datetime1">
              <a:rPr lang="de-CH" smtClean="0"/>
              <a:t>22.05.2023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E25567B-FC7D-4403-A6D0-C025BF4C6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AEC009-5F5E-8CCB-E511-A0DE32D3A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917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D1B22B-6824-6D58-C7FC-9DE85392A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AD77CE-6A5B-5B9F-DC6F-EF9E023CE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798DAC-876B-AA49-3E8D-C4AE44B8A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4ABE-DF39-4A92-8340-48F4986DBDC2}" type="datetime1">
              <a:rPr lang="de-CH" smtClean="0"/>
              <a:t>22.05.2023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805B656-3E61-DE5C-65C2-05A7E4422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30A9CE-F57E-FF6C-8D2E-BD09CA83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38921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680808-B84B-0B3F-625E-12A920CE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C75414-3740-CAA4-09F4-BE2EECA470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92939B3-19F7-1D8C-FBE2-6C1E7C5256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FC967D-4C01-53C1-88A0-A4B8644A0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4FEBD-5264-46C3-BD45-37FCC59872FA}" type="datetime1">
              <a:rPr lang="de-CH" smtClean="0"/>
              <a:t>22.05.2023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12CB02A-0B6C-3591-5DAA-427B03E64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166D42D-B256-271F-92E9-92F32FEF5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20877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F47701-C793-5CFB-EC1A-9F05F1FB8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2109FE-D2A1-A7EF-C5A1-5176C775E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E7B629A-49A4-7652-407D-6B6261056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71F5AC3-7920-D085-3990-93F1552802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5E9BEB9-0511-883D-313D-3FE1094412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A299143-3ADA-0134-7FE5-1DE12FD4E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AD9BE-C630-48B0-A1EC-681E772888DC}" type="datetime1">
              <a:rPr lang="de-CH" smtClean="0"/>
              <a:t>22.05.2023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2D2B321-79A4-7D84-FB1E-995C9FE57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D21E49C-554A-AD79-F95F-00A8FC894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474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F73D9A-7852-BA9D-4F27-DBEC7D1AA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ED154C1-4F5F-3CAD-EB39-569770AEF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D4E57-DA8A-476D-963C-DDB35904E5F5}" type="datetime1">
              <a:rPr lang="de-CH" smtClean="0"/>
              <a:t>22.05.2023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3284917-8AF9-04D0-8C32-AFABD3EAA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1948E86-08A7-DAD6-F508-886B6AF7F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86391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52B5F5C-35FA-33D8-43D7-17376C9A9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E49E2-D21E-4ED8-807A-C710DC842A48}" type="datetime1">
              <a:rPr lang="de-CH" smtClean="0"/>
              <a:t>22.05.2023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69726F3-EA2A-57A1-87CD-C9FAF3831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D51326D-E8B9-8F6B-3C0B-B8CCB18A2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91590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D45E34-B22F-3EE3-17C1-D13BCE51D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80554F5-E129-F5E6-F027-7F07BD7A0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208FB74-88A1-6CE0-4D05-747534D981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BBB446B-D806-B91C-E218-0D93E0D54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DDF69-073E-44C9-B932-697659A29A2A}" type="datetime1">
              <a:rPr lang="de-CH" smtClean="0"/>
              <a:t>22.05.2023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346C10F-7B4E-E867-B064-EBCC72194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BB90D92-2C5B-5B18-4B35-D6FF90555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50129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1D6DBC-495F-B144-1A4F-B656B93F6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53A9F5A-7F73-5BCB-8E53-5F27D010F2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34C929A-477E-5A58-E704-26E65B3AC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7675A7F-C495-03C1-2875-AB2A86840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966F9-08DD-4003-AB7D-D561B68D298C}" type="datetime1">
              <a:rPr lang="de-CH" smtClean="0"/>
              <a:t>22.05.2023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040E99A-D39C-6E8F-BF07-31E193164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472292-D4B5-1EC2-7A6C-2C736AECB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70433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429C697-1D0D-542D-432E-93368C485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B893F0E-B261-61CF-5F9E-11D379023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2901420-4355-984F-822D-701FBB6383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06D04-E506-441C-A78F-D65DAE25336E}" type="datetime1">
              <a:rPr lang="de-CH" smtClean="0"/>
              <a:t>22.05.2023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E89667-1640-5EC2-9218-CE1C621C94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52CB8C-530A-8EB0-525F-5FD50098AE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A2FEB-33F9-402C-ACF3-6761FF11618D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F40B6CB-9079-A40A-4C6D-B5C525A64F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90" y="6190894"/>
            <a:ext cx="1765429" cy="60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94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9CDBF7-EC0B-5B12-1C9C-9F7510597D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Distributed Systems FS 23</a:t>
            </a:r>
            <a:br>
              <a:rPr lang="de-DE" dirty="0"/>
            </a:br>
            <a:r>
              <a:rPr lang="de-DE" dirty="0"/>
              <a:t>Challenge Task</a:t>
            </a:r>
            <a:br>
              <a:rPr lang="de-DE" dirty="0"/>
            </a:br>
            <a:r>
              <a:rPr lang="de-DE" dirty="0"/>
              <a:t>Image Manager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CDD35F7-4F72-D7CB-1D4D-56887C4D37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By: Linus Flury, Natalia </a:t>
            </a:r>
            <a:r>
              <a:rPr lang="de-DE" dirty="0" err="1"/>
              <a:t>Gerasimenko</a:t>
            </a:r>
            <a:r>
              <a:rPr lang="de-DE" dirty="0"/>
              <a:t>, </a:t>
            </a:r>
            <a:r>
              <a:rPr lang="de-DE" dirty="0" err="1"/>
              <a:t>Kailing</a:t>
            </a:r>
            <a:r>
              <a:rPr lang="de-DE" dirty="0"/>
              <a:t> Peng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28434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Frontend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DC9DD01-BF8E-FDA3-6F4E-9E488B553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Vite.js?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1A7287-4C23-0D0B-34DE-58CBCB0E5A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Development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Node.js</a:t>
            </a:r>
          </a:p>
          <a:p>
            <a:r>
              <a:rPr lang="de-DE" dirty="0"/>
              <a:t>Supports </a:t>
            </a:r>
            <a:r>
              <a:rPr lang="de-DE" dirty="0" err="1"/>
              <a:t>Typescript</a:t>
            </a:r>
            <a:endParaRPr lang="de-DE" dirty="0"/>
          </a:p>
          <a:p>
            <a:r>
              <a:rPr lang="de-DE" dirty="0" err="1"/>
              <a:t>Simplifies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hot-</a:t>
            </a:r>
            <a:r>
              <a:rPr lang="de-DE" dirty="0" err="1"/>
              <a:t>reloading</a:t>
            </a:r>
            <a:endParaRPr lang="de-DE" dirty="0"/>
          </a:p>
          <a:p>
            <a:r>
              <a:rPr lang="de-DE" dirty="0"/>
              <a:t>Default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Vue.js </a:t>
            </a:r>
            <a:r>
              <a:rPr lang="de-DE" dirty="0" err="1"/>
              <a:t>projects</a:t>
            </a:r>
            <a:endParaRPr lang="de-DE" dirty="0"/>
          </a:p>
          <a:p>
            <a:r>
              <a:rPr lang="de-DE" dirty="0"/>
              <a:t>A </a:t>
            </a:r>
            <a:r>
              <a:rPr lang="de-DE" dirty="0" err="1"/>
              <a:t>lot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prior</a:t>
            </a:r>
            <a:r>
              <a:rPr lang="de-DE" dirty="0"/>
              <a:t> </a:t>
            </a:r>
            <a:r>
              <a:rPr lang="de-DE" dirty="0" err="1"/>
              <a:t>experience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teammember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ED648D-1E6C-6127-11A7-6D9363D08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do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CH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C668651-549C-08F5-25DC-E495B009C4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1437751"/>
          </a:xfrm>
        </p:spPr>
        <p:txBody>
          <a:bodyPr>
            <a:normAutofit lnSpcReduction="10000"/>
          </a:bodyPr>
          <a:lstStyle/>
          <a:p>
            <a:r>
              <a:rPr lang="de-DE" dirty="0" err="1"/>
              <a:t>Serving</a:t>
            </a:r>
            <a:r>
              <a:rPr lang="de-DE" dirty="0"/>
              <a:t> web </a:t>
            </a:r>
            <a:r>
              <a:rPr lang="de-DE" dirty="0" err="1"/>
              <a:t>application</a:t>
            </a:r>
            <a:endParaRPr lang="de-DE" dirty="0"/>
          </a:p>
          <a:p>
            <a:r>
              <a:rPr lang="de-DE" dirty="0" err="1"/>
              <a:t>Responding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user</a:t>
            </a:r>
            <a:r>
              <a:rPr lang="de-DE" dirty="0"/>
              <a:t> </a:t>
            </a:r>
            <a:r>
              <a:rPr lang="de-DE" dirty="0" err="1"/>
              <a:t>interaction</a:t>
            </a:r>
            <a:endParaRPr lang="de-DE" dirty="0"/>
          </a:p>
          <a:p>
            <a:r>
              <a:rPr lang="de-DE" dirty="0" err="1"/>
              <a:t>Sending</a:t>
            </a:r>
            <a:r>
              <a:rPr lang="de-DE" dirty="0"/>
              <a:t> </a:t>
            </a:r>
            <a:r>
              <a:rPr lang="de-DE" dirty="0" err="1"/>
              <a:t>requests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backend</a:t>
            </a:r>
          </a:p>
          <a:p>
            <a:endParaRPr lang="de-CH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8927EF42-D9B4-D7B4-74BE-0AAD8E261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70B33384-C6F0-69E7-EC6F-28BD6AF91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08362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Frontend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DC9DD01-BF8E-FDA3-6F4E-9E488B553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Vue.js?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1A7287-4C23-0D0B-34DE-58CBCB0E5A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DE" dirty="0"/>
              <a:t>JavaScript </a:t>
            </a:r>
            <a:r>
              <a:rPr lang="de-DE" dirty="0" err="1"/>
              <a:t>framework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single</a:t>
            </a:r>
            <a:r>
              <a:rPr lang="de-DE" dirty="0"/>
              <a:t> </a:t>
            </a:r>
            <a:r>
              <a:rPr lang="de-DE" dirty="0" err="1"/>
              <a:t>page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endParaRPr lang="de-DE" dirty="0"/>
          </a:p>
          <a:p>
            <a:r>
              <a:rPr lang="de-DE" dirty="0"/>
              <a:t>Simple, </a:t>
            </a:r>
            <a:r>
              <a:rPr lang="de-DE" dirty="0" err="1"/>
              <a:t>lightweight</a:t>
            </a:r>
            <a:r>
              <a:rPr lang="de-DE" dirty="0"/>
              <a:t>, </a:t>
            </a: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overhead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e.g. Angular</a:t>
            </a:r>
          </a:p>
          <a:p>
            <a:r>
              <a:rPr lang="de-DE" dirty="0"/>
              <a:t>A </a:t>
            </a:r>
            <a:r>
              <a:rPr lang="de-DE" dirty="0" err="1"/>
              <a:t>lot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prior</a:t>
            </a:r>
            <a:r>
              <a:rPr lang="de-DE" dirty="0"/>
              <a:t> </a:t>
            </a:r>
            <a:r>
              <a:rPr lang="de-DE" dirty="0" err="1"/>
              <a:t>experience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teammember</a:t>
            </a:r>
            <a:endParaRPr lang="de-DE" dirty="0"/>
          </a:p>
          <a:p>
            <a:r>
              <a:rPr lang="de-DE" dirty="0"/>
              <a:t>Styling via </a:t>
            </a:r>
            <a:r>
              <a:rPr lang="de-DE" dirty="0" err="1"/>
              <a:t>Vuetify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ED648D-1E6C-6127-11A7-6D9363D08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Vuetify</a:t>
            </a:r>
            <a:r>
              <a:rPr lang="de-DE" dirty="0"/>
              <a:t>?</a:t>
            </a:r>
            <a:endParaRPr lang="de-CH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C668651-549C-08F5-25DC-E495B009C4A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e-DE" dirty="0"/>
              <a:t>Open source UI </a:t>
            </a:r>
            <a:r>
              <a:rPr lang="de-DE" dirty="0" err="1"/>
              <a:t>library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integration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Vue.js</a:t>
            </a:r>
          </a:p>
          <a:p>
            <a:r>
              <a:rPr lang="de-DE" dirty="0"/>
              <a:t>Includes </a:t>
            </a:r>
            <a:r>
              <a:rPr lang="de-DE" dirty="0" err="1"/>
              <a:t>styling</a:t>
            </a:r>
            <a:r>
              <a:rPr lang="de-DE" dirty="0"/>
              <a:t> </a:t>
            </a:r>
            <a:r>
              <a:rPr lang="de-DE" dirty="0" err="1"/>
              <a:t>tools</a:t>
            </a:r>
            <a:r>
              <a:rPr lang="de-DE" dirty="0"/>
              <a:t> and </a:t>
            </a:r>
            <a:r>
              <a:rPr lang="de-DE" dirty="0" err="1"/>
              <a:t>predefined</a:t>
            </a:r>
            <a:r>
              <a:rPr lang="de-DE" dirty="0"/>
              <a:t> </a:t>
            </a:r>
            <a:r>
              <a:rPr lang="de-DE" dirty="0" err="1"/>
              <a:t>styles</a:t>
            </a:r>
            <a:r>
              <a:rPr lang="de-DE" dirty="0"/>
              <a:t> and </a:t>
            </a:r>
            <a:r>
              <a:rPr lang="de-DE" dirty="0" err="1"/>
              <a:t>features</a:t>
            </a:r>
            <a:endParaRPr lang="de-DE" dirty="0"/>
          </a:p>
          <a:p>
            <a:r>
              <a:rPr lang="de-DE" dirty="0" err="1"/>
              <a:t>Saves</a:t>
            </a:r>
            <a:r>
              <a:rPr lang="de-DE" dirty="0"/>
              <a:t> </a:t>
            </a:r>
            <a:r>
              <a:rPr lang="de-DE" dirty="0" err="1"/>
              <a:t>having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define</a:t>
            </a:r>
            <a:r>
              <a:rPr lang="de-DE" dirty="0"/>
              <a:t> </a:t>
            </a:r>
            <a:r>
              <a:rPr lang="de-DE" dirty="0" err="1"/>
              <a:t>shapes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scratch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CH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601EDD94-C17F-3C6B-7607-823CEA34C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BA3F89AE-0741-453A-D41C-0DB6437AD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83683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Backend</a:t>
            </a:r>
            <a:endParaRPr lang="de-CH" dirty="0"/>
          </a:p>
        </p:txBody>
      </p:sp>
      <p:sp>
        <p:nvSpPr>
          <p:cNvPr id="8" name="AutoShape 6" descr="Express JS Development Services - BairesDev">
            <a:extLst>
              <a:ext uri="{FF2B5EF4-FFF2-40B4-BE49-F238E27FC236}">
                <a16:creationId xmlns:a16="http://schemas.microsoft.com/office/drawing/2014/main" id="{231DF5EF-E368-0717-B60B-DB30C4E290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CH"/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3DB8E5E7-0D3B-8076-BE0F-121602744D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1185480" y="2059497"/>
            <a:ext cx="4348957" cy="317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B0798F32-585D-3BB8-0106-5DACA1F92521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950337"/>
            <a:ext cx="5183188" cy="139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B2E5486-2E6F-787C-2ACB-AC161705F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ECE3B85D-D4EA-6904-B246-971D9B4CF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421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Backend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DC9DD01-BF8E-FDA3-6F4E-9E488B553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Express.js?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1A7287-4C23-0D0B-34DE-58CBCB0E5A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err="1"/>
              <a:t>Based</a:t>
            </a:r>
            <a:r>
              <a:rPr lang="de-DE" dirty="0"/>
              <a:t> on Node.js</a:t>
            </a:r>
          </a:p>
          <a:p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open source code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webserver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mongoDB</a:t>
            </a:r>
            <a:r>
              <a:rPr lang="de-DE" dirty="0"/>
              <a:t> (do not </a:t>
            </a:r>
            <a:r>
              <a:rPr lang="de-DE" dirty="0" err="1"/>
              <a:t>reinvent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wheel</a:t>
            </a:r>
            <a:r>
              <a:rPr lang="de-DE" dirty="0"/>
              <a:t>)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base</a:t>
            </a:r>
            <a:endParaRPr lang="de-DE" dirty="0"/>
          </a:p>
          <a:p>
            <a:r>
              <a:rPr lang="de-DE" dirty="0" err="1"/>
              <a:t>Adjusted</a:t>
            </a:r>
            <a:r>
              <a:rPr lang="de-DE" dirty="0"/>
              <a:t> express </a:t>
            </a:r>
            <a:r>
              <a:rPr lang="de-DE" dirty="0" err="1"/>
              <a:t>api</a:t>
            </a:r>
            <a:r>
              <a:rPr lang="de-DE" dirty="0"/>
              <a:t> </a:t>
            </a:r>
            <a:r>
              <a:rPr lang="de-DE" dirty="0" err="1"/>
              <a:t>endpoint</a:t>
            </a:r>
            <a:r>
              <a:rPr lang="de-DE" dirty="0"/>
              <a:t> </a:t>
            </a:r>
            <a:r>
              <a:rPr lang="de-DE" dirty="0" err="1"/>
              <a:t>handling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fit </a:t>
            </a: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needs</a:t>
            </a:r>
            <a:endParaRPr lang="de-DE" dirty="0"/>
          </a:p>
          <a:p>
            <a:r>
              <a:rPr lang="de-DE" dirty="0"/>
              <a:t>Easy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create</a:t>
            </a:r>
            <a:r>
              <a:rPr lang="de-DE" dirty="0"/>
              <a:t> API </a:t>
            </a:r>
            <a:r>
              <a:rPr lang="de-DE" dirty="0" err="1"/>
              <a:t>endpoints</a:t>
            </a:r>
            <a:endParaRPr lang="de-DE" dirty="0"/>
          </a:p>
          <a:p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styling</a:t>
            </a:r>
            <a:endParaRPr lang="de-DE" dirty="0"/>
          </a:p>
          <a:p>
            <a:r>
              <a:rPr lang="de-DE" dirty="0"/>
              <a:t>Alternatives: </a:t>
            </a:r>
            <a:r>
              <a:rPr lang="de-DE" dirty="0" err="1"/>
              <a:t>Fastify</a:t>
            </a:r>
            <a:endParaRPr lang="de-DE" dirty="0"/>
          </a:p>
          <a:p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had</a:t>
            </a:r>
            <a:r>
              <a:rPr lang="de-DE" dirty="0"/>
              <a:t> a </a:t>
            </a:r>
            <a:r>
              <a:rPr lang="de-DE" dirty="0" err="1"/>
              <a:t>working</a:t>
            </a:r>
            <a:r>
              <a:rPr lang="de-DE" dirty="0"/>
              <a:t> prototype </a:t>
            </a:r>
            <a:r>
              <a:rPr lang="de-DE" dirty="0" err="1"/>
              <a:t>using</a:t>
            </a:r>
            <a:r>
              <a:rPr lang="de-DE" dirty="0"/>
              <a:t> Express.js, </a:t>
            </a:r>
            <a:r>
              <a:rPr lang="de-DE" dirty="0" err="1"/>
              <a:t>decided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focus</a:t>
            </a:r>
            <a:r>
              <a:rPr lang="de-DE" dirty="0"/>
              <a:t> on </a:t>
            </a:r>
            <a:r>
              <a:rPr lang="de-DE" dirty="0" err="1"/>
              <a:t>core</a:t>
            </a:r>
            <a:r>
              <a:rPr lang="de-DE" dirty="0"/>
              <a:t> </a:t>
            </a:r>
            <a:r>
              <a:rPr lang="de-DE" dirty="0" err="1"/>
              <a:t>parts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task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ED648D-1E6C-6127-11A7-6D9363D08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mongoDB</a:t>
            </a:r>
            <a:r>
              <a:rPr lang="de-DE" dirty="0"/>
              <a:t>?</a:t>
            </a:r>
            <a:endParaRPr lang="de-CH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C668651-549C-08F5-25DC-E495B009C4A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/>
              <a:t>Tiny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scale</a:t>
            </a:r>
            <a:r>
              <a:rPr lang="de-DE" dirty="0"/>
              <a:t> (</a:t>
            </a:r>
            <a:r>
              <a:rPr lang="de-DE" dirty="0" err="1"/>
              <a:t>big</a:t>
            </a:r>
            <a:r>
              <a:rPr lang="de-DE" dirty="0"/>
              <a:t> </a:t>
            </a:r>
            <a:r>
              <a:rPr lang="de-DE" dirty="0" err="1"/>
              <a:t>entries</a:t>
            </a:r>
            <a:r>
              <a:rPr lang="de-DE" dirty="0"/>
              <a:t>, but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few</a:t>
            </a:r>
            <a:r>
              <a:rPr lang="de-DE" dirty="0"/>
              <a:t>)</a:t>
            </a:r>
          </a:p>
          <a:p>
            <a:r>
              <a:rPr lang="de-DE" dirty="0"/>
              <a:t>DB type not </a:t>
            </a:r>
            <a:r>
              <a:rPr lang="de-DE" dirty="0" err="1"/>
              <a:t>that</a:t>
            </a:r>
            <a:r>
              <a:rPr lang="de-DE" dirty="0"/>
              <a:t> relevant</a:t>
            </a:r>
          </a:p>
          <a:p>
            <a:r>
              <a:rPr lang="de-DE" dirty="0"/>
              <a:t>Working prototype was </a:t>
            </a:r>
            <a:r>
              <a:rPr lang="de-DE" dirty="0" err="1"/>
              <a:t>found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mongoDB</a:t>
            </a:r>
            <a:endParaRPr lang="de-DE" dirty="0"/>
          </a:p>
          <a:p>
            <a:r>
              <a:rPr lang="de-DE" dirty="0" err="1"/>
              <a:t>Needed</a:t>
            </a:r>
            <a:r>
              <a:rPr lang="de-DE" dirty="0"/>
              <a:t>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few</a:t>
            </a:r>
            <a:r>
              <a:rPr lang="de-DE" dirty="0"/>
              <a:t> </a:t>
            </a:r>
            <a:r>
              <a:rPr lang="de-DE" dirty="0" err="1"/>
              <a:t>adjustments</a:t>
            </a:r>
            <a:endParaRPr lang="de-DE" dirty="0"/>
          </a:p>
          <a:p>
            <a:r>
              <a:rPr lang="de-DE" dirty="0"/>
              <a:t>Alternatives: PostgreSQL, SQLite, ….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CH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DA07502D-DA84-7D9B-71C0-33228F54E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5653D98D-271B-20AA-BAC4-9A32C5D80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29378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28B1E5-3C1F-632D-614E-EF83563C8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Backend - API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3B4DCE-5C24-10AB-C640-9BE17CC4E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846076" cy="823912"/>
          </a:xfrm>
        </p:spPr>
        <p:txBody>
          <a:bodyPr/>
          <a:lstStyle/>
          <a:p>
            <a:r>
              <a:rPr lang="de-DE" dirty="0"/>
              <a:t>Endpoints on </a:t>
            </a:r>
            <a:r>
              <a:rPr lang="de-DE" dirty="0" err="1"/>
              <a:t>services</a:t>
            </a:r>
            <a:r>
              <a:rPr lang="de-DE" dirty="0"/>
              <a:t>: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8ABDFE8-1327-9470-7A8F-57CF78EC28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846076" cy="3684588"/>
          </a:xfrm>
        </p:spPr>
        <p:txBody>
          <a:bodyPr>
            <a:normAutofit lnSpcReduction="10000"/>
          </a:bodyPr>
          <a:lstStyle/>
          <a:p>
            <a:r>
              <a:rPr lang="de-DE" dirty="0"/>
              <a:t>GET /</a:t>
            </a:r>
            <a:r>
              <a:rPr lang="de-DE" dirty="0" err="1"/>
              <a:t>api</a:t>
            </a:r>
            <a:r>
              <a:rPr lang="de-DE" dirty="0"/>
              <a:t>/</a:t>
            </a:r>
            <a:r>
              <a:rPr lang="de-DE" dirty="0" err="1"/>
              <a:t>search</a:t>
            </a:r>
            <a:r>
              <a:rPr lang="de-DE" dirty="0"/>
              <a:t>/{</a:t>
            </a:r>
            <a:r>
              <a:rPr lang="de-DE" dirty="0" err="1"/>
              <a:t>searchTerm</a:t>
            </a:r>
            <a:r>
              <a:rPr lang="de-DE" dirty="0"/>
              <a:t>}</a:t>
            </a:r>
          </a:p>
          <a:p>
            <a:pPr lvl="1"/>
            <a:r>
              <a:rPr lang="de-DE" dirty="0"/>
              <a:t>Returns </a:t>
            </a:r>
            <a:r>
              <a:rPr lang="de-DE" dirty="0" err="1"/>
              <a:t>filepath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stored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created</a:t>
            </a:r>
            <a:r>
              <a:rPr lang="de-DE" dirty="0"/>
              <a:t> on </a:t>
            </a:r>
            <a:r>
              <a:rPr lang="de-DE" dirty="0" err="1"/>
              <a:t>service</a:t>
            </a:r>
            <a:r>
              <a:rPr lang="de-DE" dirty="0"/>
              <a:t> out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db</a:t>
            </a:r>
            <a:endParaRPr lang="de-DE" dirty="0"/>
          </a:p>
          <a:p>
            <a:r>
              <a:rPr lang="de-DE" dirty="0"/>
              <a:t>GET /</a:t>
            </a:r>
            <a:r>
              <a:rPr lang="de-DE" dirty="0" err="1"/>
              <a:t>api</a:t>
            </a:r>
            <a:r>
              <a:rPr lang="de-DE" dirty="0"/>
              <a:t>/</a:t>
            </a:r>
            <a:r>
              <a:rPr lang="de-DE" dirty="0" err="1"/>
              <a:t>files</a:t>
            </a:r>
            <a:r>
              <a:rPr lang="de-DE" dirty="0"/>
              <a:t>/{</a:t>
            </a:r>
            <a:r>
              <a:rPr lang="de-DE" dirty="0" err="1"/>
              <a:t>filepath</a:t>
            </a:r>
            <a:r>
              <a:rPr lang="de-DE" dirty="0"/>
              <a:t>}</a:t>
            </a:r>
          </a:p>
          <a:p>
            <a:pPr lvl="1"/>
            <a:r>
              <a:rPr lang="de-DE" dirty="0" err="1"/>
              <a:t>Builds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db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specified</a:t>
            </a:r>
            <a:r>
              <a:rPr lang="de-DE" dirty="0"/>
              <a:t> </a:t>
            </a:r>
            <a:r>
              <a:rPr lang="de-DE" dirty="0" err="1"/>
              <a:t>filepath</a:t>
            </a:r>
            <a:r>
              <a:rPr lang="de-DE" dirty="0"/>
              <a:t> and </a:t>
            </a:r>
            <a:r>
              <a:rPr lang="de-DE" dirty="0" err="1"/>
              <a:t>returns</a:t>
            </a:r>
            <a:r>
              <a:rPr lang="de-DE" dirty="0"/>
              <a:t> </a:t>
            </a:r>
            <a:r>
              <a:rPr lang="de-DE" dirty="0" err="1"/>
              <a:t>it</a:t>
            </a:r>
            <a:endParaRPr lang="de-DE" dirty="0"/>
          </a:p>
          <a:p>
            <a:r>
              <a:rPr lang="de-DE" dirty="0"/>
              <a:t>POST /</a:t>
            </a:r>
            <a:r>
              <a:rPr lang="de-DE" dirty="0" err="1"/>
              <a:t>api</a:t>
            </a:r>
            <a:r>
              <a:rPr lang="de-DE" dirty="0"/>
              <a:t>/</a:t>
            </a:r>
            <a:r>
              <a:rPr lang="de-DE" dirty="0" err="1"/>
              <a:t>upload</a:t>
            </a:r>
            <a:endParaRPr lang="de-DE" dirty="0"/>
          </a:p>
          <a:p>
            <a:pPr lvl="1"/>
            <a:r>
              <a:rPr lang="de-DE" dirty="0"/>
              <a:t>Upload an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GridFs</a:t>
            </a:r>
            <a:r>
              <a:rPr lang="de-DE" dirty="0"/>
              <a:t> Storage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binary</a:t>
            </a:r>
            <a:r>
              <a:rPr lang="de-DE" dirty="0"/>
              <a:t> in </a:t>
            </a:r>
            <a:r>
              <a:rPr lang="de-DE" dirty="0" err="1"/>
              <a:t>db</a:t>
            </a:r>
            <a:endParaRPr lang="de-DE" dirty="0"/>
          </a:p>
          <a:p>
            <a:r>
              <a:rPr lang="de-DE" i="1" dirty="0" err="1"/>
              <a:t>Get</a:t>
            </a:r>
            <a:r>
              <a:rPr lang="de-DE" i="1" dirty="0"/>
              <a:t> /</a:t>
            </a:r>
            <a:r>
              <a:rPr lang="de-DE" i="1" dirty="0" err="1"/>
              <a:t>api</a:t>
            </a:r>
            <a:r>
              <a:rPr lang="de-DE" i="1" dirty="0"/>
              <a:t>/</a:t>
            </a:r>
            <a:r>
              <a:rPr lang="de-DE" i="1" dirty="0" err="1"/>
              <a:t>health</a:t>
            </a:r>
            <a:endParaRPr lang="de-DE" i="1" dirty="0"/>
          </a:p>
          <a:p>
            <a:pPr lvl="1"/>
            <a:r>
              <a:rPr lang="de-DE" i="1" dirty="0"/>
              <a:t>Obsolete, was </a:t>
            </a:r>
            <a:r>
              <a:rPr lang="de-DE" i="1" dirty="0" err="1"/>
              <a:t>used</a:t>
            </a:r>
            <a:r>
              <a:rPr lang="de-DE" i="1" dirty="0"/>
              <a:t> </a:t>
            </a:r>
            <a:r>
              <a:rPr lang="de-DE" i="1" dirty="0" err="1"/>
              <a:t>for</a:t>
            </a:r>
            <a:r>
              <a:rPr lang="de-DE" i="1" dirty="0"/>
              <a:t> </a:t>
            </a:r>
            <a:r>
              <a:rPr lang="de-DE" i="1" dirty="0" err="1"/>
              <a:t>Traefik</a:t>
            </a:r>
            <a:r>
              <a:rPr lang="de-DE" i="1" dirty="0"/>
              <a:t> </a:t>
            </a:r>
            <a:r>
              <a:rPr lang="de-DE" i="1" dirty="0" err="1"/>
              <a:t>healthcheck</a:t>
            </a:r>
            <a:r>
              <a:rPr lang="de-DE" i="1" dirty="0"/>
              <a:t>, </a:t>
            </a:r>
            <a:r>
              <a:rPr lang="de-DE" i="1" dirty="0" err="1"/>
              <a:t>returns</a:t>
            </a:r>
            <a:r>
              <a:rPr lang="de-DE" i="1" dirty="0"/>
              <a:t> OK code 200 </a:t>
            </a:r>
            <a:r>
              <a:rPr lang="de-DE" i="1" dirty="0" err="1"/>
              <a:t>when</a:t>
            </a:r>
            <a:r>
              <a:rPr lang="de-DE" i="1" dirty="0"/>
              <a:t> </a:t>
            </a:r>
            <a:r>
              <a:rPr lang="de-DE" i="1" dirty="0" err="1"/>
              <a:t>active</a:t>
            </a:r>
            <a:r>
              <a:rPr lang="de-DE" i="1" dirty="0"/>
              <a:t>, was </a:t>
            </a:r>
            <a:r>
              <a:rPr lang="de-DE" i="1" dirty="0" err="1"/>
              <a:t>used</a:t>
            </a:r>
            <a:r>
              <a:rPr lang="de-DE" i="1" dirty="0"/>
              <a:t> </a:t>
            </a:r>
            <a:r>
              <a:rPr lang="de-DE" i="1" dirty="0" err="1"/>
              <a:t>as</a:t>
            </a:r>
            <a:r>
              <a:rPr lang="de-DE" i="1" dirty="0"/>
              <a:t> </a:t>
            </a:r>
            <a:r>
              <a:rPr lang="de-DE" i="1" dirty="0" err="1"/>
              <a:t>precaution</a:t>
            </a:r>
            <a:r>
              <a:rPr lang="de-DE" i="1" dirty="0"/>
              <a:t> </a:t>
            </a:r>
            <a:r>
              <a:rPr lang="de-DE" i="1" dirty="0" err="1"/>
              <a:t>to</a:t>
            </a:r>
            <a:r>
              <a:rPr lang="de-DE" i="1" dirty="0"/>
              <a:t> not </a:t>
            </a:r>
            <a:r>
              <a:rPr lang="de-DE" i="1" dirty="0" err="1"/>
              <a:t>interfere</a:t>
            </a:r>
            <a:r>
              <a:rPr lang="de-DE" i="1" dirty="0"/>
              <a:t> </a:t>
            </a:r>
            <a:r>
              <a:rPr lang="de-DE" i="1" dirty="0" err="1"/>
              <a:t>with</a:t>
            </a:r>
            <a:r>
              <a:rPr lang="de-DE" i="1" dirty="0"/>
              <a:t> </a:t>
            </a:r>
            <a:r>
              <a:rPr lang="de-DE" i="1" dirty="0" err="1"/>
              <a:t>routing</a:t>
            </a:r>
            <a:endParaRPr lang="de-DE" i="1" dirty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/>
          </a:p>
          <a:p>
            <a:pPr lvl="1"/>
            <a:endParaRPr lang="de-CH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EFB08C9C-13E2-2795-22AC-8F6FE5C2F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64C22D94-BFE4-9DE5-EC76-78B392334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0849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E8C4FC-BB1D-5EDD-9826-4C41AC0AA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Manager</a:t>
            </a:r>
            <a:endParaRPr lang="de-CH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E746E356-FA11-C043-F8AF-5A00FB8DF3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684" y="1650515"/>
            <a:ext cx="9218024" cy="4526448"/>
          </a:xfrm>
        </p:spPr>
      </p:pic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99337631-75E1-66F3-8030-CF50CAF5C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  <a:endParaRPr lang="de-CH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FA1C2C49-A23F-5224-B83A-FEEB47429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67987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Functionality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1A7287-4C23-0D0B-34DE-58CBCB0E5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413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i="1" dirty="0"/>
              <a:t>Upload </a:t>
            </a:r>
            <a:r>
              <a:rPr lang="de-DE" i="1" dirty="0" err="1"/>
              <a:t>images</a:t>
            </a:r>
            <a:r>
              <a:rPr lang="de-DE" i="1" dirty="0"/>
              <a:t>:</a:t>
            </a:r>
            <a:br>
              <a:rPr lang="de-DE" dirty="0"/>
            </a:b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Click </a:t>
            </a:r>
            <a:r>
              <a:rPr lang="de-DE" dirty="0" err="1"/>
              <a:t>paperclip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chose</a:t>
            </a:r>
            <a:r>
              <a:rPr lang="de-DE" dirty="0"/>
              <a:t> </a:t>
            </a:r>
            <a:r>
              <a:rPr lang="de-DE" dirty="0" err="1"/>
              <a:t>image</a:t>
            </a:r>
            <a:endParaRPr lang="de-DE" dirty="0"/>
          </a:p>
          <a:p>
            <a:r>
              <a:rPr lang="de-DE" dirty="0"/>
              <a:t>Press „UPLOAD IMAGE“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store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in </a:t>
            </a:r>
            <a:r>
              <a:rPr lang="de-DE" dirty="0" err="1"/>
              <a:t>database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75188F2-059E-3E36-5E86-CCB1B087B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30546"/>
            <a:ext cx="10107436" cy="905001"/>
          </a:xfrm>
          <a:prstGeom prst="rect">
            <a:avLst/>
          </a:prstGeom>
        </p:spPr>
      </p:pic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6924C5F-551D-EBEF-6D21-10B8EEA4B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  <a:endParaRPr lang="de-CH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3EB713F5-94A6-2ADE-0F4D-655621B6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6319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Functionality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1A7287-4C23-0D0B-34DE-58CBCB0E5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517"/>
            <a:ext cx="10515600" cy="465589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i="1" dirty="0"/>
              <a:t>Search </a:t>
            </a:r>
            <a:r>
              <a:rPr lang="de-DE" i="1" dirty="0" err="1"/>
              <a:t>images</a:t>
            </a:r>
            <a:r>
              <a:rPr lang="de-DE" i="1" dirty="0"/>
              <a:t>: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br>
              <a:rPr lang="de-DE" dirty="0"/>
            </a:br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Enter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dirty="0" err="1"/>
              <a:t>filename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look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DE" dirty="0"/>
          </a:p>
          <a:p>
            <a:r>
              <a:rPr lang="de-DE" dirty="0"/>
              <a:t>Press „START SEARCH“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show</a:t>
            </a:r>
            <a:r>
              <a:rPr lang="de-DE" dirty="0"/>
              <a:t> all </a:t>
            </a:r>
            <a:r>
              <a:rPr lang="de-DE" dirty="0" err="1"/>
              <a:t>stored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contain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search</a:t>
            </a:r>
            <a:r>
              <a:rPr lang="de-DE" dirty="0"/>
              <a:t> </a:t>
            </a:r>
            <a:r>
              <a:rPr lang="de-DE" dirty="0" err="1"/>
              <a:t>term</a:t>
            </a:r>
            <a:endParaRPr lang="de-DE" dirty="0"/>
          </a:p>
          <a:p>
            <a:r>
              <a:rPr lang="de-DE" dirty="0"/>
              <a:t>Click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full</a:t>
            </a:r>
            <a:r>
              <a:rPr lang="de-DE" dirty="0"/>
              <a:t> </a:t>
            </a:r>
            <a:r>
              <a:rPr lang="de-DE" dirty="0" err="1"/>
              <a:t>view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F8035B2-2FAA-2DBE-52C8-673DC8CB1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90454"/>
            <a:ext cx="9153094" cy="2556972"/>
          </a:xfrm>
          <a:prstGeom prst="rect">
            <a:avLst/>
          </a:prstGeom>
        </p:spPr>
      </p:pic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088ADC38-38E7-9842-C362-8E0E6AE65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  <a:endParaRPr lang="de-CH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1D6CC41D-7672-300E-D77B-89E8598E3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9602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CDB5F1-0EA0-8498-61A9-B7B630A96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Setup</a:t>
            </a: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295E9DE-060C-1C6F-7366-B69A963A08B9}"/>
              </a:ext>
            </a:extLst>
          </p:cNvPr>
          <p:cNvSpPr txBox="1"/>
          <p:nvPr/>
        </p:nvSpPr>
        <p:spPr>
          <a:xfrm>
            <a:off x="6227228" y="2801923"/>
            <a:ext cx="53381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Dockerized</a:t>
            </a:r>
            <a:r>
              <a:rPr lang="de-DE" dirty="0"/>
              <a:t> </a:t>
            </a:r>
            <a:r>
              <a:rPr lang="de-DE" dirty="0" err="1"/>
              <a:t>setup</a:t>
            </a:r>
            <a:r>
              <a:rPr lang="de-DE" dirty="0"/>
              <a:t>,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smaller</a:t>
            </a:r>
            <a:r>
              <a:rPr lang="de-DE" dirty="0"/>
              <a:t> </a:t>
            </a:r>
            <a:r>
              <a:rPr lang="de-DE" dirty="0" err="1"/>
              <a:t>shape</a:t>
            </a:r>
            <a:r>
              <a:rPr lang="de-DE" dirty="0"/>
              <a:t> </a:t>
            </a:r>
            <a:r>
              <a:rPr lang="de-DE" dirty="0" err="1"/>
              <a:t>represent</a:t>
            </a:r>
            <a:r>
              <a:rPr lang="de-DE" dirty="0"/>
              <a:t> a </a:t>
            </a:r>
            <a:r>
              <a:rPr lang="de-DE" dirty="0" err="1"/>
              <a:t>container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Caddy  </a:t>
            </a:r>
            <a:r>
              <a:rPr lang="de-DE" dirty="0" err="1"/>
              <a:t>loadbalancer</a:t>
            </a:r>
            <a:r>
              <a:rPr lang="de-DE" dirty="0"/>
              <a:t> / reverse </a:t>
            </a:r>
            <a:r>
              <a:rPr lang="de-DE" dirty="0" err="1"/>
              <a:t>proxy</a:t>
            </a:r>
            <a:r>
              <a:rPr lang="de-DE" dirty="0"/>
              <a:t>, </a:t>
            </a:r>
            <a:r>
              <a:rPr lang="de-DE" dirty="0" err="1"/>
              <a:t>entrypoint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Node.js </a:t>
            </a:r>
            <a:r>
              <a:rPr lang="de-DE" dirty="0" err="1"/>
              <a:t>webserver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webpage</a:t>
            </a:r>
            <a:r>
              <a:rPr lang="de-CH" dirty="0"/>
              <a:t>, </a:t>
            </a:r>
            <a:r>
              <a:rPr lang="de-CH" dirty="0" err="1"/>
              <a:t>frontend</a:t>
            </a: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Node.js </a:t>
            </a:r>
            <a:r>
              <a:rPr lang="de-DE" dirty="0" err="1"/>
              <a:t>webservers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backend </a:t>
            </a:r>
            <a:r>
              <a:rPr lang="de-DE" dirty="0" err="1"/>
              <a:t>services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MongoDB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persistence</a:t>
            </a:r>
            <a:endParaRPr lang="de-DE" dirty="0"/>
          </a:p>
          <a:p>
            <a:endParaRPr lang="de-DE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1DF42A4E-9E33-F3C5-7542-E45237C056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6" y="1690688"/>
            <a:ext cx="5704114" cy="3886200"/>
          </a:xfrm>
        </p:spPr>
      </p:pic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5907708C-8380-BDD5-4933-AA7C0A206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  <a:endParaRPr lang="de-CH" dirty="0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3FFE3AE9-3170-7204-52F6-9C22A753E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307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Docker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DC9DD01-BF8E-FDA3-6F4E-9E488B553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Docker?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1A7287-4C23-0D0B-34DE-58CBCB0E5A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Environment </a:t>
            </a:r>
            <a:r>
              <a:rPr lang="de-DE" dirty="0" err="1"/>
              <a:t>independent</a:t>
            </a:r>
            <a:r>
              <a:rPr lang="de-DE" dirty="0"/>
              <a:t> </a:t>
            </a:r>
            <a:r>
              <a:rPr lang="de-DE" dirty="0" err="1"/>
              <a:t>development</a:t>
            </a:r>
            <a:endParaRPr lang="de-DE" dirty="0"/>
          </a:p>
          <a:p>
            <a:r>
              <a:rPr lang="de-DE" dirty="0"/>
              <a:t>Easy </a:t>
            </a:r>
            <a:r>
              <a:rPr lang="de-DE" dirty="0" err="1"/>
              <a:t>central</a:t>
            </a:r>
            <a:r>
              <a:rPr lang="de-DE" dirty="0"/>
              <a:t> </a:t>
            </a:r>
            <a:r>
              <a:rPr lang="de-DE" dirty="0" err="1"/>
              <a:t>managment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multiple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 err="1"/>
              <a:t>instances</a:t>
            </a:r>
            <a:r>
              <a:rPr lang="de-DE" dirty="0"/>
              <a:t> (</a:t>
            </a:r>
            <a:r>
              <a:rPr lang="de-DE" dirty="0" err="1"/>
              <a:t>including</a:t>
            </a:r>
            <a:r>
              <a:rPr lang="de-DE" dirty="0"/>
              <a:t> </a:t>
            </a:r>
            <a:r>
              <a:rPr lang="de-DE" dirty="0" err="1"/>
              <a:t>lifespan</a:t>
            </a:r>
            <a:r>
              <a:rPr lang="de-DE" dirty="0"/>
              <a:t>)</a:t>
            </a:r>
          </a:p>
          <a:p>
            <a:r>
              <a:rPr lang="de-DE" dirty="0"/>
              <a:t>Was </a:t>
            </a:r>
            <a:r>
              <a:rPr lang="de-DE" dirty="0" err="1"/>
              <a:t>mandated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ED648D-1E6C-6127-11A7-6D9363D08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do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CH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C668651-549C-08F5-25DC-E495B009C4A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de-DE" dirty="0" err="1"/>
              <a:t>Creating</a:t>
            </a:r>
            <a:r>
              <a:rPr lang="de-DE" dirty="0"/>
              <a:t> </a:t>
            </a:r>
            <a:r>
              <a:rPr lang="de-DE" dirty="0" err="1"/>
              <a:t>instance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all </a:t>
            </a:r>
            <a:r>
              <a:rPr lang="de-DE" dirty="0" err="1"/>
              <a:t>parts</a:t>
            </a:r>
            <a:endParaRPr lang="de-DE" dirty="0"/>
          </a:p>
          <a:p>
            <a:r>
              <a:rPr lang="de-DE" dirty="0" err="1"/>
              <a:t>Ordered</a:t>
            </a:r>
            <a:r>
              <a:rPr lang="de-DE" dirty="0"/>
              <a:t> </a:t>
            </a:r>
            <a:r>
              <a:rPr lang="de-DE" dirty="0" err="1"/>
              <a:t>creation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(</a:t>
            </a:r>
            <a:r>
              <a:rPr lang="de-DE" dirty="0" err="1"/>
              <a:t>dependencies</a:t>
            </a:r>
            <a:r>
              <a:rPr lang="de-DE" dirty="0"/>
              <a:t>)</a:t>
            </a:r>
          </a:p>
          <a:p>
            <a:r>
              <a:rPr lang="de-DE" dirty="0" err="1"/>
              <a:t>Executing</a:t>
            </a:r>
            <a:r>
              <a:rPr lang="de-DE" dirty="0"/>
              <a:t> initial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 err="1"/>
              <a:t>startup</a:t>
            </a:r>
            <a:r>
              <a:rPr lang="de-DE" dirty="0"/>
              <a:t> </a:t>
            </a:r>
            <a:r>
              <a:rPr lang="de-DE" dirty="0" err="1"/>
              <a:t>commands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 err="1"/>
              <a:t>images</a:t>
            </a:r>
            <a:endParaRPr lang="de-DE" dirty="0"/>
          </a:p>
          <a:p>
            <a:r>
              <a:rPr lang="de-DE" dirty="0" err="1"/>
              <a:t>Starting</a:t>
            </a:r>
            <a:r>
              <a:rPr lang="de-DE" dirty="0"/>
              <a:t>/</a:t>
            </a:r>
            <a:r>
              <a:rPr lang="de-DE" dirty="0" err="1"/>
              <a:t>stopping</a:t>
            </a:r>
            <a:r>
              <a:rPr lang="de-DE" dirty="0"/>
              <a:t> backend </a:t>
            </a:r>
            <a:r>
              <a:rPr lang="de-DE" dirty="0" err="1"/>
              <a:t>services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prove</a:t>
            </a:r>
            <a:r>
              <a:rPr lang="de-DE" dirty="0"/>
              <a:t> proper </a:t>
            </a:r>
            <a:r>
              <a:rPr lang="de-DE" dirty="0" err="1"/>
              <a:t>healthchecks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loadbalancer</a:t>
            </a:r>
            <a:endParaRPr lang="de-CH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9609CA29-689D-6134-26F6-1A5525F95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1CBA404B-5144-347C-8A07-3C76DD16D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01468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Loadbalancer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DC9DD01-BF8E-FDA3-6F4E-9E488B5530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Caddy?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1A7287-4C23-0D0B-34DE-58CBCB0E5A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http3 </a:t>
            </a:r>
            <a:r>
              <a:rPr lang="de-DE" dirty="0" err="1"/>
              <a:t>compatible</a:t>
            </a:r>
            <a:r>
              <a:rPr lang="de-DE" dirty="0"/>
              <a:t> (experimental)</a:t>
            </a:r>
          </a:p>
          <a:p>
            <a:r>
              <a:rPr lang="de-DE" dirty="0"/>
              <a:t>Loadbalancing + reverse </a:t>
            </a:r>
            <a:r>
              <a:rPr lang="de-DE" dirty="0" err="1"/>
              <a:t>proxy</a:t>
            </a:r>
            <a:endParaRPr lang="de-DE" dirty="0"/>
          </a:p>
          <a:p>
            <a:r>
              <a:rPr lang="de-DE" dirty="0"/>
              <a:t>Caddy and </a:t>
            </a:r>
            <a:r>
              <a:rPr lang="de-DE" dirty="0" err="1"/>
              <a:t>Traefik</a:t>
            </a:r>
            <a:r>
              <a:rPr lang="de-DE" dirty="0"/>
              <a:t>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tried</a:t>
            </a:r>
            <a:endParaRPr lang="de-DE" dirty="0"/>
          </a:p>
          <a:p>
            <a:r>
              <a:rPr lang="de-DE" dirty="0" err="1"/>
              <a:t>Traefik</a:t>
            </a:r>
            <a:r>
              <a:rPr lang="de-DE" dirty="0"/>
              <a:t> was </a:t>
            </a:r>
            <a:r>
              <a:rPr lang="de-DE" dirty="0" err="1"/>
              <a:t>used</a:t>
            </a:r>
            <a:r>
              <a:rPr lang="de-DE" dirty="0"/>
              <a:t> at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part</a:t>
            </a:r>
            <a:endParaRPr lang="de-DE" dirty="0"/>
          </a:p>
          <a:p>
            <a:r>
              <a:rPr lang="de-DE" dirty="0" err="1"/>
              <a:t>Actual</a:t>
            </a:r>
            <a:r>
              <a:rPr lang="de-DE" dirty="0"/>
              <a:t> http3 </a:t>
            </a:r>
            <a:r>
              <a:rPr lang="de-DE" dirty="0" err="1"/>
              <a:t>communication</a:t>
            </a:r>
            <a:r>
              <a:rPr lang="de-DE" dirty="0"/>
              <a:t> was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achieved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Caddy</a:t>
            </a:r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ED648D-1E6C-6127-11A7-6D9363D08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do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CH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C668651-549C-08F5-25DC-E495B009C4A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DE" dirty="0"/>
              <a:t>http3 </a:t>
            </a:r>
            <a:r>
              <a:rPr lang="de-DE" dirty="0" err="1"/>
              <a:t>advertising</a:t>
            </a:r>
            <a:endParaRPr lang="de-DE" dirty="0"/>
          </a:p>
          <a:p>
            <a:r>
              <a:rPr lang="de-DE" dirty="0"/>
              <a:t>http </a:t>
            </a:r>
            <a:r>
              <a:rPr lang="de-DE" dirty="0" err="1"/>
              <a:t>port</a:t>
            </a:r>
            <a:r>
              <a:rPr lang="de-DE" dirty="0"/>
              <a:t> </a:t>
            </a:r>
            <a:r>
              <a:rPr lang="de-DE" dirty="0" err="1"/>
              <a:t>redirecting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https</a:t>
            </a:r>
          </a:p>
          <a:p>
            <a:r>
              <a:rPr lang="de-DE" dirty="0"/>
              <a:t>https </a:t>
            </a:r>
            <a:r>
              <a:rPr lang="de-DE" dirty="0" err="1"/>
              <a:t>setup</a:t>
            </a:r>
            <a:endParaRPr lang="de-DE" dirty="0"/>
          </a:p>
          <a:p>
            <a:r>
              <a:rPr lang="de-DE" dirty="0"/>
              <a:t>Routing: </a:t>
            </a:r>
            <a:r>
              <a:rPr lang="de-DE" dirty="0" err="1"/>
              <a:t>paths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docker</a:t>
            </a:r>
            <a:r>
              <a:rPr lang="de-DE" dirty="0"/>
              <a:t> </a:t>
            </a:r>
            <a:r>
              <a:rPr lang="de-DE" dirty="0" err="1"/>
              <a:t>container</a:t>
            </a:r>
            <a:endParaRPr lang="de-DE" dirty="0"/>
          </a:p>
          <a:p>
            <a:r>
              <a:rPr lang="de-DE" dirty="0"/>
              <a:t>Loadbalancing </a:t>
            </a:r>
            <a:r>
              <a:rPr lang="de-DE" dirty="0" err="1"/>
              <a:t>for</a:t>
            </a:r>
            <a:r>
              <a:rPr lang="de-DE" dirty="0"/>
              <a:t> backend </a:t>
            </a:r>
            <a:r>
              <a:rPr lang="de-DE" dirty="0" err="1"/>
              <a:t>services</a:t>
            </a:r>
            <a:r>
              <a:rPr lang="de-DE" dirty="0"/>
              <a:t>, </a:t>
            </a:r>
            <a:r>
              <a:rPr lang="de-DE" dirty="0" err="1"/>
              <a:t>including</a:t>
            </a:r>
            <a:r>
              <a:rPr lang="de-DE" dirty="0"/>
              <a:t> </a:t>
            </a:r>
            <a:r>
              <a:rPr lang="de-DE" dirty="0" err="1"/>
              <a:t>healthchecks</a:t>
            </a:r>
            <a:endParaRPr lang="de-DE" dirty="0"/>
          </a:p>
          <a:p>
            <a:endParaRPr lang="de-CH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EFE184F3-9D9B-7F4E-F311-551AC29EC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0E73D09-B631-ECE6-2567-7615F3FE5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98146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Loadbalancer – http3</a:t>
            </a:r>
            <a:endParaRPr lang="de-CH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B8EB5C47-D3BA-836A-7258-2BE2C929BF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8213" y="1370771"/>
            <a:ext cx="8247732" cy="823912"/>
          </a:xfrm>
        </p:spPr>
        <p:txBody>
          <a:bodyPr/>
          <a:lstStyle/>
          <a:p>
            <a:r>
              <a:rPr lang="de-DE" dirty="0"/>
              <a:t>http3 </a:t>
            </a:r>
            <a:r>
              <a:rPr lang="de-DE" dirty="0" err="1"/>
              <a:t>involving</a:t>
            </a:r>
            <a:r>
              <a:rPr lang="de-DE" dirty="0"/>
              <a:t> </a:t>
            </a:r>
            <a:r>
              <a:rPr lang="de-DE" dirty="0" err="1"/>
              <a:t>client</a:t>
            </a:r>
            <a:r>
              <a:rPr lang="de-DE" dirty="0"/>
              <a:t>, </a:t>
            </a:r>
            <a:r>
              <a:rPr lang="de-DE" dirty="0" err="1"/>
              <a:t>frontend</a:t>
            </a:r>
            <a:r>
              <a:rPr lang="de-DE" dirty="0"/>
              <a:t> and backend </a:t>
            </a:r>
            <a:r>
              <a:rPr lang="de-DE" dirty="0" err="1"/>
              <a:t>services</a:t>
            </a:r>
            <a:r>
              <a:rPr lang="de-DE" dirty="0"/>
              <a:t>:</a:t>
            </a:r>
            <a:endParaRPr lang="de-CH" dirty="0"/>
          </a:p>
        </p:txBody>
      </p:sp>
      <p:pic>
        <p:nvPicPr>
          <p:cNvPr id="19" name="Inhaltsplatzhalter 15">
            <a:extLst>
              <a:ext uri="{FF2B5EF4-FFF2-40B4-BE49-F238E27FC236}">
                <a16:creationId xmlns:a16="http://schemas.microsoft.com/office/drawing/2014/main" id="{BDDF8E2D-0DBE-1D12-9A54-8E467B89A39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60" y="2282763"/>
            <a:ext cx="10583601" cy="3889472"/>
          </a:xfrm>
        </p:spPr>
      </p:pic>
      <p:sp>
        <p:nvSpPr>
          <p:cNvPr id="24" name="Fußzeilenplatzhalter 23">
            <a:extLst>
              <a:ext uri="{FF2B5EF4-FFF2-40B4-BE49-F238E27FC236}">
                <a16:creationId xmlns:a16="http://schemas.microsoft.com/office/drawing/2014/main" id="{F21C103E-D0A8-5508-162C-BCA7C3FA7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28" name="Foliennummernplatzhalter 27">
            <a:extLst>
              <a:ext uri="{FF2B5EF4-FFF2-40B4-BE49-F238E27FC236}">
                <a16:creationId xmlns:a16="http://schemas.microsoft.com/office/drawing/2014/main" id="{C3CAE2BF-FBD3-DC5E-3619-AAC01FB21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41287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0DBFAE-10CF-B395-07BC-39B7B5BCD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Frontend</a:t>
            </a:r>
            <a:endParaRPr lang="de-CH" dirty="0"/>
          </a:p>
        </p:txBody>
      </p:sp>
      <p:pic>
        <p:nvPicPr>
          <p:cNvPr id="14" name="Inhaltsplatzhalter 13">
            <a:extLst>
              <a:ext uri="{FF2B5EF4-FFF2-40B4-BE49-F238E27FC236}">
                <a16:creationId xmlns:a16="http://schemas.microsoft.com/office/drawing/2014/main" id="{800FE3AD-2C36-E17D-D151-AE01D79C8B7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90388" y="1817178"/>
            <a:ext cx="4746811" cy="3684588"/>
          </a:xfrm>
        </p:spPr>
      </p:pic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4FCF3BE7-8C21-3CA6-ECD0-27D1C8A1BE6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393124"/>
            <a:ext cx="5157787" cy="2532696"/>
          </a:xfrm>
        </p:spPr>
      </p:pic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F891202B-F35C-78FF-698A-ACE9A4ED5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Dsys Challenge Task FS 23 - Image Manager                                    Linus Flury, Natalia Gerasimenko, Kailing Peng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6ADB903D-6E6C-BC68-7BFC-CFAEFDF6A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A2FEB-33F9-402C-ACF3-6761FF11618D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34283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Breitbild</PresentationFormat>
  <Paragraphs>130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</vt:lpstr>
      <vt:lpstr>Distributed Systems FS 23 Challenge Task Image Manager</vt:lpstr>
      <vt:lpstr>Image Manager</vt:lpstr>
      <vt:lpstr>Functionality</vt:lpstr>
      <vt:lpstr>Functionality</vt:lpstr>
      <vt:lpstr>Setup</vt:lpstr>
      <vt:lpstr>Docker</vt:lpstr>
      <vt:lpstr>Loadbalancer</vt:lpstr>
      <vt:lpstr>Loadbalancer – http3</vt:lpstr>
      <vt:lpstr>Frontend</vt:lpstr>
      <vt:lpstr>Frontend</vt:lpstr>
      <vt:lpstr>Frontend</vt:lpstr>
      <vt:lpstr>Backend</vt:lpstr>
      <vt:lpstr>Backend</vt:lpstr>
      <vt:lpstr>Backend - API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Distributed Systems FS 23 Challenge Task Image Manager</dc:title>
  <dc:creator>Linus Flury</dc:creator>
  <cp:lastModifiedBy>Linus Flury</cp:lastModifiedBy>
  <cp:revision>6</cp:revision>
  <dcterms:created xsi:type="dcterms:W3CDTF">2023-05-22T19:19:13Z</dcterms:created>
  <dcterms:modified xsi:type="dcterms:W3CDTF">2023-05-22T21:30:25Z</dcterms:modified>
</cp:coreProperties>
</file>