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42" r:id="rId4"/>
  </p:sldMasterIdLst>
  <p:notesMasterIdLst>
    <p:notesMasterId r:id="rId12"/>
  </p:notesMasterIdLst>
  <p:handoutMasterIdLst>
    <p:handoutMasterId r:id="rId13"/>
  </p:handoutMasterIdLst>
  <p:sldIdLst>
    <p:sldId id="258" r:id="rId5"/>
    <p:sldId id="302" r:id="rId6"/>
    <p:sldId id="297" r:id="rId7"/>
    <p:sldId id="299" r:id="rId8"/>
    <p:sldId id="304" r:id="rId9"/>
    <p:sldId id="303" r:id="rId10"/>
    <p:sldId id="301" r:id="rId11"/>
  </p:sldIdLst>
  <p:sldSz cx="12198350" cy="6858000"/>
  <p:notesSz cx="6858000" cy="9144000"/>
  <p:defaultTextStyle>
    <a:defPPr>
      <a:defRPr lang="de-DE"/>
    </a:defPPr>
    <a:lvl1pPr marL="0" algn="l" defTabSz="609768" rtl="0" eaLnBrk="1" latinLnBrk="0" hangingPunct="1">
      <a:defRPr sz="2400" kern="1200">
        <a:solidFill>
          <a:schemeClr val="tx1"/>
        </a:solidFill>
        <a:latin typeface="+mn-lt"/>
        <a:ea typeface="+mn-ea"/>
        <a:cs typeface="+mn-cs"/>
      </a:defRPr>
    </a:lvl1pPr>
    <a:lvl2pPr marL="609768" algn="l" defTabSz="609768" rtl="0" eaLnBrk="1" latinLnBrk="0" hangingPunct="1">
      <a:defRPr sz="2400" kern="1200">
        <a:solidFill>
          <a:schemeClr val="tx1"/>
        </a:solidFill>
        <a:latin typeface="+mn-lt"/>
        <a:ea typeface="+mn-ea"/>
        <a:cs typeface="+mn-cs"/>
      </a:defRPr>
    </a:lvl2pPr>
    <a:lvl3pPr marL="1219535" algn="l" defTabSz="609768" rtl="0" eaLnBrk="1" latinLnBrk="0" hangingPunct="1">
      <a:defRPr sz="2400" kern="1200">
        <a:solidFill>
          <a:schemeClr val="tx1"/>
        </a:solidFill>
        <a:latin typeface="+mn-lt"/>
        <a:ea typeface="+mn-ea"/>
        <a:cs typeface="+mn-cs"/>
      </a:defRPr>
    </a:lvl3pPr>
    <a:lvl4pPr marL="1829303" algn="l" defTabSz="609768" rtl="0" eaLnBrk="1" latinLnBrk="0" hangingPunct="1">
      <a:defRPr sz="2400" kern="1200">
        <a:solidFill>
          <a:schemeClr val="tx1"/>
        </a:solidFill>
        <a:latin typeface="+mn-lt"/>
        <a:ea typeface="+mn-ea"/>
        <a:cs typeface="+mn-cs"/>
      </a:defRPr>
    </a:lvl4pPr>
    <a:lvl5pPr marL="2439071" algn="l" defTabSz="609768" rtl="0" eaLnBrk="1" latinLnBrk="0" hangingPunct="1">
      <a:defRPr sz="2400" kern="1200">
        <a:solidFill>
          <a:schemeClr val="tx1"/>
        </a:solidFill>
        <a:latin typeface="+mn-lt"/>
        <a:ea typeface="+mn-ea"/>
        <a:cs typeface="+mn-cs"/>
      </a:defRPr>
    </a:lvl5pPr>
    <a:lvl6pPr marL="3048838" algn="l" defTabSz="609768" rtl="0" eaLnBrk="1" latinLnBrk="0" hangingPunct="1">
      <a:defRPr sz="2400" kern="1200">
        <a:solidFill>
          <a:schemeClr val="tx1"/>
        </a:solidFill>
        <a:latin typeface="+mn-lt"/>
        <a:ea typeface="+mn-ea"/>
        <a:cs typeface="+mn-cs"/>
      </a:defRPr>
    </a:lvl6pPr>
    <a:lvl7pPr marL="3658606" algn="l" defTabSz="609768" rtl="0" eaLnBrk="1" latinLnBrk="0" hangingPunct="1">
      <a:defRPr sz="2400" kern="1200">
        <a:solidFill>
          <a:schemeClr val="tx1"/>
        </a:solidFill>
        <a:latin typeface="+mn-lt"/>
        <a:ea typeface="+mn-ea"/>
        <a:cs typeface="+mn-cs"/>
      </a:defRPr>
    </a:lvl7pPr>
    <a:lvl8pPr marL="4268373" algn="l" defTabSz="609768" rtl="0" eaLnBrk="1" latinLnBrk="0" hangingPunct="1">
      <a:defRPr sz="2400" kern="1200">
        <a:solidFill>
          <a:schemeClr val="tx1"/>
        </a:solidFill>
        <a:latin typeface="+mn-lt"/>
        <a:ea typeface="+mn-ea"/>
        <a:cs typeface="+mn-cs"/>
      </a:defRPr>
    </a:lvl8pPr>
    <a:lvl9pPr marL="4878141" algn="l" defTabSz="609768"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F5756E24-C792-4DF7-ADE4-0A0492095EC5}">
          <p14:sldIdLst/>
        </p14:section>
        <p14:section name="Folientypen" id="{3844FE2D-A46A-4167-A454-8C5AE4D8732D}">
          <p14:sldIdLst>
            <p14:sldId id="258"/>
            <p14:sldId id="302"/>
            <p14:sldId id="297"/>
            <p14:sldId id="299"/>
            <p14:sldId id="304"/>
            <p14:sldId id="303"/>
            <p14:sldId id="301"/>
          </p14:sldIdLst>
        </p14:section>
        <p14:section name="Musterseiten und Hinweise" id="{E774C4E0-6B4B-464E-B28F-11312D328FBC}">
          <p14:sldIdLst/>
        </p14:section>
        <p14:section name="Designvorgaben" id="{BEFBC9A4-CA88-4864-B845-BDB0CF1320D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A20E951-F767-40FB-8981-BDCADE0C3650}">
  <a:tblStyle styleId="{CA20E951-F767-40FB-8981-BDCADE0C3650}" styleName="OST Tabelle">
    <a:wholeTbl>
      <a:tcTxStyle>
        <a:fontRef idx="minor">
          <a:prstClr val="black"/>
        </a:fontRef>
        <a:schemeClr val="dk1"/>
      </a:tcTxStyle>
      <a:tcStyle>
        <a:tcBdr>
          <a:left>
            <a:ln w="28575" cmpd="sng">
              <a:solidFill>
                <a:srgbClr val="56276D"/>
              </a:solidFill>
            </a:ln>
          </a:left>
          <a:right>
            <a:ln w="28575" cmpd="sng">
              <a:solidFill>
                <a:srgbClr val="56276D"/>
              </a:solidFill>
            </a:ln>
          </a:right>
          <a:top>
            <a:ln w="28575" cmpd="sng">
              <a:solidFill>
                <a:srgbClr val="56276D"/>
              </a:solidFill>
            </a:ln>
          </a:top>
          <a:bottom>
            <a:ln w="28575" cmpd="sng">
              <a:solidFill>
                <a:srgbClr val="56276D"/>
              </a:solidFill>
            </a:ln>
          </a:bottom>
          <a:insideH>
            <a:ln w="28575" cmpd="sng">
              <a:solidFill>
                <a:srgbClr val="56276D"/>
              </a:solidFill>
            </a:ln>
          </a:insideH>
          <a:insideV>
            <a:ln w="28575" cmpd="sng">
              <a:solidFill>
                <a:srgbClr val="56276D"/>
              </a:solidFill>
            </a:ln>
          </a:insideV>
        </a:tcBdr>
        <a:fill>
          <a:noFill/>
        </a:fill>
      </a:tcStyle>
    </a:wholeTbl>
    <a:firstCol>
      <a:tcTxStyle b="on">
        <a:fontRef idx="minor"/>
        <a:srgbClr val="000000"/>
      </a:tcTxStyle>
      <a:tcStyle>
        <a:tcBdr/>
        <a:fill>
          <a:noFill/>
        </a:fill>
      </a:tcStyle>
    </a:firstCol>
    <a:firstRow>
      <a:tcTxStyle b="on">
        <a:fontRef idx="minor"/>
        <a:srgbClr val="000000"/>
      </a:tcTxStyle>
      <a:tcStyle>
        <a:tcBdr/>
        <a:fill>
          <a:noFill/>
        </a:fill>
      </a:tcStyle>
    </a:firstRow>
  </a:tblStyle>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0093" autoAdjust="0"/>
  </p:normalViewPr>
  <p:slideViewPr>
    <p:cSldViewPr snapToGrid="0" snapToObjects="1">
      <p:cViewPr varScale="1">
        <p:scale>
          <a:sx n="89" d="100"/>
          <a:sy n="89" d="100"/>
        </p:scale>
        <p:origin x="1374" y="96"/>
      </p:cViewPr>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3" d="2"/>
        <a:sy n="3" d="2"/>
      </p:scale>
      <p:origin x="0" y="0"/>
    </p:cViewPr>
  </p:notesTextViewPr>
  <p:sorterViewPr>
    <p:cViewPr varScale="1">
      <p:scale>
        <a:sx n="1" d="1"/>
        <a:sy n="1" d="1"/>
      </p:scale>
      <p:origin x="0" y="0"/>
    </p:cViewPr>
  </p:sorterViewPr>
  <p:notesViewPr>
    <p:cSldViewPr snapToGrid="0" snapToObjects="1" showGuides="1">
      <p:cViewPr varScale="1">
        <p:scale>
          <a:sx n="101" d="100"/>
          <a:sy n="101" d="100"/>
        </p:scale>
        <p:origin x="3533" y="6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 Target="slides/slide1.xml"/><Relationship Id="rId5" Type="http://schemas.openxmlformats.org/officeDocument/2006/relationships/slide" Target="slides/slide7.xml"/><Relationship Id="rId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98E594-98F6-3A40-9CB1-890EFD882430}" type="datetimeFigureOut">
              <a:rPr lang="de-DE" smtClean="0"/>
              <a:t>21.05.2023</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3EA8F55-2519-6F41-91E3-24F0254F6FF0}" type="slidenum">
              <a:rPr lang="de-DE" smtClean="0"/>
              <a:t>‹Nr.›</a:t>
            </a:fld>
            <a:endParaRPr lang="de-DE"/>
          </a:p>
        </p:txBody>
      </p:sp>
    </p:spTree>
    <p:extLst>
      <p:ext uri="{BB962C8B-B14F-4D97-AF65-F5344CB8AC3E}">
        <p14:creationId xmlns:p14="http://schemas.microsoft.com/office/powerpoint/2010/main" val="2153058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8DA80C-0032-A04F-8DC3-1D9FA424B670}" type="datetimeFigureOut">
              <a:rPr lang="de-DE" smtClean="0"/>
              <a:t>21.05.2023</a:t>
            </a:fld>
            <a:endParaRPr lang="de-DE"/>
          </a:p>
        </p:txBody>
      </p:sp>
      <p:sp>
        <p:nvSpPr>
          <p:cNvPr id="4" name="Folienbildplatzhalter 3"/>
          <p:cNvSpPr>
            <a:spLocks noGrp="1" noRot="1" noChangeAspect="1"/>
          </p:cNvSpPr>
          <p:nvPr>
            <p:ph type="sldImg" idx="2"/>
          </p:nvPr>
        </p:nvSpPr>
        <p:spPr>
          <a:xfrm>
            <a:off x="379413" y="685800"/>
            <a:ext cx="6099175"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CH"/>
              <a:t>Mastertextformat bearbeiten</a:t>
            </a:r>
          </a:p>
          <a:p>
            <a:pPr lvl="1"/>
            <a:r>
              <a:rPr lang="de-CH"/>
              <a:t>Zweite Ebene</a:t>
            </a:r>
          </a:p>
          <a:p>
            <a:pPr lvl="2"/>
            <a:r>
              <a:rPr lang="de-CH"/>
              <a:t>Dritte Ebene</a:t>
            </a:r>
          </a:p>
          <a:p>
            <a:pPr lvl="3"/>
            <a:r>
              <a:rPr lang="de-CH"/>
              <a:t>Vierte Ebene</a:t>
            </a:r>
          </a:p>
          <a:p>
            <a:pPr lvl="4"/>
            <a:r>
              <a:rPr lang="de-CH"/>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D8BABC-F464-1C42-81DA-2E65C84DE5DA}" type="slidenum">
              <a:rPr lang="de-DE" smtClean="0"/>
              <a:t>‹Nr.›</a:t>
            </a:fld>
            <a:endParaRPr lang="de-DE"/>
          </a:p>
        </p:txBody>
      </p:sp>
    </p:spTree>
    <p:extLst>
      <p:ext uri="{BB962C8B-B14F-4D97-AF65-F5344CB8AC3E}">
        <p14:creationId xmlns:p14="http://schemas.microsoft.com/office/powerpoint/2010/main" val="94002524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caddyserver.com/docs/conventions#durations"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b="1" dirty="0"/>
              <a:t>cookie [&lt;name&gt; [&lt;secret&gt;]] </a:t>
            </a:r>
            <a:r>
              <a:rPr lang="en-US" dirty="0"/>
              <a:t>on the first request from a client (when there's no cookie), a random upstream is selected, and a Set-Cookie header is added to the response (default cookie name is </a:t>
            </a:r>
            <a:r>
              <a:rPr lang="en-US" dirty="0" err="1"/>
              <a:t>lb</a:t>
            </a:r>
            <a:r>
              <a:rPr lang="en-US" dirty="0"/>
              <a:t> if not specified). The cookie value is the upstream dial address of the chosen upstream, hashed with HMAC-SHA256 (using &lt;secret&gt; as the shared secret, empty string if not specified).</a:t>
            </a:r>
          </a:p>
          <a:p>
            <a:r>
              <a:rPr lang="en-US" dirty="0"/>
              <a:t>On subsequent requests where the cookie is present, the cookie value will be mapped to the same upstream if it's available; if not available or not found, a new random upstream is selected and the cookie is added to the response.</a:t>
            </a:r>
          </a:p>
          <a:p>
            <a:endParaRPr lang="en-US" dirty="0"/>
          </a:p>
          <a:p>
            <a:r>
              <a:rPr lang="en-US" b="1" dirty="0" err="1"/>
              <a:t>lb_try_duration</a:t>
            </a:r>
            <a:r>
              <a:rPr lang="en-US" dirty="0"/>
              <a:t> is a </a:t>
            </a:r>
            <a:r>
              <a:rPr lang="en-US" dirty="0">
                <a:hlinkClick r:id="rId3"/>
              </a:rPr>
              <a:t>duration value</a:t>
            </a:r>
            <a:r>
              <a:rPr lang="en-US" dirty="0"/>
              <a:t> that defines how long to try selecting available backends for each request if the next available host is down. By default, retries are disabled (zero duration).</a:t>
            </a:r>
          </a:p>
          <a:p>
            <a:r>
              <a:rPr lang="en-US" dirty="0"/>
              <a:t>Clients will wait for up to this long while the load balancer tries to find an available upstream host. A reasonable starting point might be 5s since the HTTP transport's default dial timeout is 3s, so that should allow for at least one retry if the first selected upstream cannot be reached; but feel free to experiment to find the right balance for your </a:t>
            </a:r>
            <a:r>
              <a:rPr lang="en-US" dirty="0" err="1"/>
              <a:t>usecase</a:t>
            </a:r>
            <a:r>
              <a:rPr lang="en-US" dirty="0"/>
              <a:t>.</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err="1"/>
              <a:t>lb_try_interval</a:t>
            </a:r>
            <a:r>
              <a:rPr lang="en-US" dirty="0"/>
              <a:t> is a </a:t>
            </a:r>
            <a:r>
              <a:rPr lang="en-US" dirty="0">
                <a:hlinkClick r:id="rId3"/>
              </a:rPr>
              <a:t>duration value</a:t>
            </a:r>
            <a:r>
              <a:rPr lang="en-US" dirty="0"/>
              <a:t> that defines how long to wait between selecting the next host from the pool. Default is 250ms. Only relevant when a request to an upstream host fails. Be aware that setting this to 0 with a non-zero </a:t>
            </a:r>
            <a:r>
              <a:rPr lang="en-US" dirty="0" err="1"/>
              <a:t>lb_try_duration</a:t>
            </a:r>
            <a:r>
              <a:rPr lang="en-US" dirty="0"/>
              <a:t> can cause the CPU to spin if all backends are down and latency is very low.</a:t>
            </a:r>
          </a:p>
          <a:p>
            <a:endParaRPr lang="en-US" dirty="0"/>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err="1"/>
              <a:t>fail_duration</a:t>
            </a:r>
            <a:r>
              <a:rPr lang="en-US" dirty="0"/>
              <a:t> is a </a:t>
            </a:r>
            <a:r>
              <a:rPr lang="en-US" dirty="0">
                <a:hlinkClick r:id="rId3"/>
              </a:rPr>
              <a:t>duration value</a:t>
            </a:r>
            <a:r>
              <a:rPr lang="en-US" dirty="0"/>
              <a:t> that defines how long to remember a failed request. A duration &gt; 0 enables passive health checking; the default is 0 (off). A reasonable starting point might be 30s to balance error rates with responsiveness when bringing an unhealthy upstream back online; but feel free to experiment to find the right balance for your </a:t>
            </a:r>
            <a:r>
              <a:rPr lang="en-US" dirty="0" err="1"/>
              <a:t>usecase</a:t>
            </a:r>
            <a:r>
              <a:rPr lang="en-US" dirty="0"/>
              <a:t>.</a:t>
            </a:r>
          </a:p>
          <a:p>
            <a:endParaRPr lang="en-US" dirty="0"/>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err="1"/>
              <a:t>unhealthy_latency</a:t>
            </a:r>
            <a:r>
              <a:rPr lang="en-US" dirty="0"/>
              <a:t> is a </a:t>
            </a:r>
            <a:r>
              <a:rPr lang="en-US" dirty="0">
                <a:hlinkClick r:id="rId3"/>
              </a:rPr>
              <a:t>duration value</a:t>
            </a:r>
            <a:r>
              <a:rPr lang="en-US" dirty="0"/>
              <a:t> that counts a request as failed if it takes this long to get a response.</a:t>
            </a:r>
          </a:p>
          <a:p>
            <a:endParaRPr lang="en-US" dirty="0"/>
          </a:p>
          <a:p>
            <a:endParaRPr lang="en-US" dirty="0"/>
          </a:p>
          <a:p>
            <a:endParaRPr lang="de-CH" dirty="0"/>
          </a:p>
        </p:txBody>
      </p:sp>
      <p:sp>
        <p:nvSpPr>
          <p:cNvPr id="4" name="Foliennummernplatzhalter 3"/>
          <p:cNvSpPr>
            <a:spLocks noGrp="1"/>
          </p:cNvSpPr>
          <p:nvPr>
            <p:ph type="sldNum" sz="quarter" idx="5"/>
          </p:nvPr>
        </p:nvSpPr>
        <p:spPr/>
        <p:txBody>
          <a:bodyPr/>
          <a:lstStyle/>
          <a:p>
            <a:fld id="{DCD8BABC-F464-1C42-81DA-2E65C84DE5DA}" type="slidenum">
              <a:rPr lang="de-DE" smtClean="0"/>
              <a:t>6</a:t>
            </a:fld>
            <a:endParaRPr lang="de-DE"/>
          </a:p>
        </p:txBody>
      </p:sp>
    </p:spTree>
    <p:extLst>
      <p:ext uri="{BB962C8B-B14F-4D97-AF65-F5344CB8AC3E}">
        <p14:creationId xmlns:p14="http://schemas.microsoft.com/office/powerpoint/2010/main" val="3254812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DCD8BABC-F464-1C42-81DA-2E65C84DE5DA}" type="slidenum">
              <a:rPr lang="de-DE" smtClean="0"/>
              <a:t>7</a:t>
            </a:fld>
            <a:endParaRPr lang="de-DE"/>
          </a:p>
        </p:txBody>
      </p:sp>
    </p:spTree>
    <p:extLst>
      <p:ext uri="{BB962C8B-B14F-4D97-AF65-F5344CB8AC3E}">
        <p14:creationId xmlns:p14="http://schemas.microsoft.com/office/powerpoint/2010/main" val="8993844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elfolie mit Bildmask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hteck 4"/>
          <p:cNvSpPr/>
          <p:nvPr userDrawn="1"/>
        </p:nvSpPr>
        <p:spPr>
          <a:xfrm>
            <a:off x="1" y="0"/>
            <a:ext cx="12198350" cy="6858000"/>
          </a:xfrm>
          <a:prstGeom prst="rect">
            <a:avLst/>
          </a:prstGeom>
          <a:solidFill>
            <a:schemeClr val="tx1">
              <a:alpha val="10000"/>
            </a:schemeClr>
          </a:solidFill>
          <a:ln w="28575">
            <a:noFill/>
          </a:ln>
          <a:effectLst/>
        </p:spPr>
        <p:style>
          <a:lnRef idx="1">
            <a:schemeClr val="accent1"/>
          </a:lnRef>
          <a:fillRef idx="3">
            <a:schemeClr val="accent1"/>
          </a:fillRef>
          <a:effectRef idx="2">
            <a:schemeClr val="accent1"/>
          </a:effectRef>
          <a:fontRef idx="minor">
            <a:schemeClr val="lt1"/>
          </a:fontRef>
        </p:style>
        <p:txBody>
          <a:bodyPr rtlCol="0" anchor="t"/>
          <a:lstStyle/>
          <a:p>
            <a:pPr algn="l"/>
            <a:endParaRPr lang="de-CH" sz="1400" dirty="0">
              <a:solidFill>
                <a:schemeClr val="tx1"/>
              </a:solidFill>
            </a:endParaRPr>
          </a:p>
        </p:txBody>
      </p:sp>
      <p:sp>
        <p:nvSpPr>
          <p:cNvPr id="21" name="Freihandform 20"/>
          <p:cNvSpPr/>
          <p:nvPr/>
        </p:nvSpPr>
        <p:spPr>
          <a:xfrm>
            <a:off x="3975404" y="679931"/>
            <a:ext cx="8222947" cy="6187327"/>
          </a:xfrm>
          <a:custGeom>
            <a:avLst/>
            <a:gdLst>
              <a:gd name="connsiteX0" fmla="*/ 5924544 w 8222947"/>
              <a:gd name="connsiteY0" fmla="*/ 885 h 6187327"/>
              <a:gd name="connsiteX1" fmla="*/ 6308590 w 8222947"/>
              <a:gd name="connsiteY1" fmla="*/ 41571 h 6187327"/>
              <a:gd name="connsiteX2" fmla="*/ 8006972 w 8222947"/>
              <a:gd name="connsiteY2" fmla="*/ 1782211 h 6187327"/>
              <a:gd name="connsiteX3" fmla="*/ 8214187 w 8222947"/>
              <a:gd name="connsiteY3" fmla="*/ 2329511 h 6187327"/>
              <a:gd name="connsiteX4" fmla="*/ 8222947 w 8222947"/>
              <a:gd name="connsiteY4" fmla="*/ 2362752 h 6187327"/>
              <a:gd name="connsiteX5" fmla="*/ 8222947 w 8222947"/>
              <a:gd name="connsiteY5" fmla="*/ 4688892 h 6187327"/>
              <a:gd name="connsiteX6" fmla="*/ 8207914 w 8222947"/>
              <a:gd name="connsiteY6" fmla="*/ 4742881 h 6187327"/>
              <a:gd name="connsiteX7" fmla="*/ 7556423 w 8222947"/>
              <a:gd name="connsiteY7" fmla="*/ 6028617 h 6187327"/>
              <a:gd name="connsiteX8" fmla="*/ 7425161 w 8222947"/>
              <a:gd name="connsiteY8" fmla="*/ 6187327 h 6187327"/>
              <a:gd name="connsiteX9" fmla="*/ 1006577 w 8222947"/>
              <a:gd name="connsiteY9" fmla="*/ 6187327 h 6187327"/>
              <a:gd name="connsiteX10" fmla="*/ 850964 w 8222947"/>
              <a:gd name="connsiteY10" fmla="*/ 5995980 h 6187327"/>
              <a:gd name="connsiteX11" fmla="*/ 422250 w 8222947"/>
              <a:gd name="connsiteY11" fmla="*/ 5267019 h 6187327"/>
              <a:gd name="connsiteX12" fmla="*/ 142610 w 8222947"/>
              <a:gd name="connsiteY12" fmla="*/ 2830055 h 6187327"/>
              <a:gd name="connsiteX13" fmla="*/ 3539677 w 8222947"/>
              <a:gd name="connsiteY13" fmla="*/ 2265216 h 6187327"/>
              <a:gd name="connsiteX14" fmla="*/ 5924544 w 8222947"/>
              <a:gd name="connsiteY14" fmla="*/ 885 h 618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22947" h="6187327">
                <a:moveTo>
                  <a:pt x="5924544" y="885"/>
                </a:moveTo>
                <a:cubicBezTo>
                  <a:pt x="6041007" y="-3625"/>
                  <a:pt x="6168271" y="8957"/>
                  <a:pt x="6308590" y="41571"/>
                </a:cubicBezTo>
                <a:cubicBezTo>
                  <a:pt x="6952725" y="190142"/>
                  <a:pt x="7634399" y="972436"/>
                  <a:pt x="8006972" y="1782211"/>
                </a:cubicBezTo>
                <a:cubicBezTo>
                  <a:pt x="8089782" y="1962218"/>
                  <a:pt x="8158705" y="2145053"/>
                  <a:pt x="8214187" y="2329511"/>
                </a:cubicBezTo>
                <a:lnTo>
                  <a:pt x="8222947" y="2362752"/>
                </a:lnTo>
                <a:lnTo>
                  <a:pt x="8222947" y="4688892"/>
                </a:lnTo>
                <a:lnTo>
                  <a:pt x="8207914" y="4742881"/>
                </a:lnTo>
                <a:cubicBezTo>
                  <a:pt x="8067235" y="5203851"/>
                  <a:pt x="7847382" y="5639692"/>
                  <a:pt x="7556423" y="6028617"/>
                </a:cubicBezTo>
                <a:lnTo>
                  <a:pt x="7425161" y="6187327"/>
                </a:lnTo>
                <a:lnTo>
                  <a:pt x="1006577" y="6187327"/>
                </a:lnTo>
                <a:lnTo>
                  <a:pt x="850964" y="5995980"/>
                </a:lnTo>
                <a:cubicBezTo>
                  <a:pt x="686863" y="5772304"/>
                  <a:pt x="542722" y="5528860"/>
                  <a:pt x="422250" y="5267019"/>
                </a:cubicBezTo>
                <a:cubicBezTo>
                  <a:pt x="50312" y="4458802"/>
                  <a:pt x="-155418" y="3502075"/>
                  <a:pt x="142610" y="2830055"/>
                </a:cubicBezTo>
                <a:cubicBezTo>
                  <a:pt x="788131" y="1375996"/>
                  <a:pt x="2271479" y="2908304"/>
                  <a:pt x="3539677" y="2265216"/>
                </a:cubicBezTo>
                <a:cubicBezTo>
                  <a:pt x="4682264" y="1685095"/>
                  <a:pt x="4798738" y="44473"/>
                  <a:pt x="5924544" y="885"/>
                </a:cubicBezTo>
                <a:close/>
              </a:path>
            </a:pathLst>
          </a:custGeom>
          <a:solidFill>
            <a:schemeClr val="bg1">
              <a:alpha val="80000"/>
            </a:schemeClr>
          </a:solidFill>
          <a:ln w="28575">
            <a:noFill/>
          </a:ln>
          <a:effectLst/>
        </p:spPr>
        <p:style>
          <a:lnRef idx="1">
            <a:schemeClr val="accent1"/>
          </a:lnRef>
          <a:fillRef idx="3">
            <a:schemeClr val="accent1"/>
          </a:fillRef>
          <a:effectRef idx="2">
            <a:schemeClr val="accent1"/>
          </a:effectRef>
          <a:fontRef idx="minor">
            <a:schemeClr val="lt1"/>
          </a:fontRef>
        </p:style>
        <p:txBody>
          <a:bodyPr rtlCol="0" anchor="t"/>
          <a:lstStyle/>
          <a:p>
            <a:pPr algn="l"/>
            <a:endParaRPr lang="de-CH" sz="1400" dirty="0">
              <a:solidFill>
                <a:schemeClr val="tx1"/>
              </a:solidFill>
            </a:endParaRPr>
          </a:p>
        </p:txBody>
      </p:sp>
      <p:sp>
        <p:nvSpPr>
          <p:cNvPr id="12" name="Freihandform 11"/>
          <p:cNvSpPr/>
          <p:nvPr/>
        </p:nvSpPr>
        <p:spPr>
          <a:xfrm>
            <a:off x="5642407" y="1910668"/>
            <a:ext cx="6555944" cy="4947333"/>
          </a:xfrm>
          <a:custGeom>
            <a:avLst/>
            <a:gdLst>
              <a:gd name="connsiteX0" fmla="*/ 4854063 w 6552531"/>
              <a:gd name="connsiteY0" fmla="*/ 7 h 4947333"/>
              <a:gd name="connsiteX1" fmla="*/ 5071206 w 6552531"/>
              <a:gd name="connsiteY1" fmla="*/ 27731 h 4947333"/>
              <a:gd name="connsiteX2" fmla="*/ 6551503 w 6552531"/>
              <a:gd name="connsiteY2" fmla="*/ 1809287 h 4947333"/>
              <a:gd name="connsiteX3" fmla="*/ 6552531 w 6552531"/>
              <a:gd name="connsiteY3" fmla="*/ 1812764 h 4947333"/>
              <a:gd name="connsiteX4" fmla="*/ 6552531 w 6552531"/>
              <a:gd name="connsiteY4" fmla="*/ 3922236 h 4947333"/>
              <a:gd name="connsiteX5" fmla="*/ 6508354 w 6552531"/>
              <a:gd name="connsiteY5" fmla="*/ 4056281 h 4947333"/>
              <a:gd name="connsiteX6" fmla="*/ 6167266 w 6552531"/>
              <a:gd name="connsiteY6" fmla="*/ 4753897 h 4947333"/>
              <a:gd name="connsiteX7" fmla="*/ 6033717 w 6552531"/>
              <a:gd name="connsiteY7" fmla="*/ 4947333 h 4947333"/>
              <a:gd name="connsiteX8" fmla="*/ 688221 w 6552531"/>
              <a:gd name="connsiteY8" fmla="*/ 4947333 h 4947333"/>
              <a:gd name="connsiteX9" fmla="*/ 669155 w 6552531"/>
              <a:gd name="connsiteY9" fmla="*/ 4921952 h 4947333"/>
              <a:gd name="connsiteX10" fmla="*/ 159446 w 6552531"/>
              <a:gd name="connsiteY10" fmla="*/ 3896401 h 4947333"/>
              <a:gd name="connsiteX11" fmla="*/ 44617 w 6552531"/>
              <a:gd name="connsiteY11" fmla="*/ 3440846 h 4947333"/>
              <a:gd name="connsiteX12" fmla="*/ 40529 w 6552531"/>
              <a:gd name="connsiteY12" fmla="*/ 3406626 h 4947333"/>
              <a:gd name="connsiteX13" fmla="*/ 39476 w 6552531"/>
              <a:gd name="connsiteY13" fmla="*/ 3401514 h 4947333"/>
              <a:gd name="connsiteX14" fmla="*/ 482859 w 6552531"/>
              <a:gd name="connsiteY14" fmla="*/ 1876033 h 4947333"/>
              <a:gd name="connsiteX15" fmla="*/ 896951 w 6552531"/>
              <a:gd name="connsiteY15" fmla="*/ 1759366 h 4947333"/>
              <a:gd name="connsiteX16" fmla="*/ 1369778 w 6552531"/>
              <a:gd name="connsiteY16" fmla="*/ 1839493 h 4947333"/>
              <a:gd name="connsiteX17" fmla="*/ 1408346 w 6552531"/>
              <a:gd name="connsiteY17" fmla="*/ 1854656 h 4947333"/>
              <a:gd name="connsiteX18" fmla="*/ 1515289 w 6552531"/>
              <a:gd name="connsiteY18" fmla="*/ 1876395 h 4947333"/>
              <a:gd name="connsiteX19" fmla="*/ 2860708 w 6552531"/>
              <a:gd name="connsiteY19" fmla="*/ 1855646 h 4947333"/>
              <a:gd name="connsiteX20" fmla="*/ 3877062 w 6552531"/>
              <a:gd name="connsiteY20" fmla="*/ 691198 h 4947333"/>
              <a:gd name="connsiteX21" fmla="*/ 4633989 w 6552531"/>
              <a:gd name="connsiteY21" fmla="*/ 13545 h 4947333"/>
              <a:gd name="connsiteX22" fmla="*/ 4683323 w 6552531"/>
              <a:gd name="connsiteY22" fmla="*/ 9490 h 4947333"/>
              <a:gd name="connsiteX23" fmla="*/ 4720135 w 6552531"/>
              <a:gd name="connsiteY23" fmla="*/ 11657 h 4947333"/>
              <a:gd name="connsiteX24" fmla="*/ 4746809 w 6552531"/>
              <a:gd name="connsiteY24" fmla="*/ 6469 h 4947333"/>
              <a:gd name="connsiteX25" fmla="*/ 4854063 w 6552531"/>
              <a:gd name="connsiteY25" fmla="*/ 7 h 494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552531" h="4947333">
                <a:moveTo>
                  <a:pt x="4854063" y="7"/>
                </a:moveTo>
                <a:cubicBezTo>
                  <a:pt x="4925952" y="311"/>
                  <a:pt x="4998520" y="9743"/>
                  <a:pt x="5071206" y="27731"/>
                </a:cubicBezTo>
                <a:cubicBezTo>
                  <a:pt x="5652694" y="171645"/>
                  <a:pt x="6241767" y="863160"/>
                  <a:pt x="6551503" y="1809287"/>
                </a:cubicBezTo>
                <a:lnTo>
                  <a:pt x="6552531" y="1812764"/>
                </a:lnTo>
                <a:lnTo>
                  <a:pt x="6552531" y="3922236"/>
                </a:lnTo>
                <a:lnTo>
                  <a:pt x="6508354" y="4056281"/>
                </a:lnTo>
                <a:cubicBezTo>
                  <a:pt x="6420252" y="4303320"/>
                  <a:pt x="6305352" y="4537096"/>
                  <a:pt x="6167266" y="4753897"/>
                </a:cubicBezTo>
                <a:lnTo>
                  <a:pt x="6033717" y="4947333"/>
                </a:lnTo>
                <a:lnTo>
                  <a:pt x="688221" y="4947333"/>
                </a:lnTo>
                <a:lnTo>
                  <a:pt x="669155" y="4921952"/>
                </a:lnTo>
                <a:cubicBezTo>
                  <a:pt x="462010" y="4623316"/>
                  <a:pt x="290452" y="4280274"/>
                  <a:pt x="159446" y="3896401"/>
                </a:cubicBezTo>
                <a:cubicBezTo>
                  <a:pt x="110759" y="3753734"/>
                  <a:pt x="70478" y="3595787"/>
                  <a:pt x="44617" y="3440846"/>
                </a:cubicBezTo>
                <a:lnTo>
                  <a:pt x="40529" y="3406626"/>
                </a:lnTo>
                <a:lnTo>
                  <a:pt x="39476" y="3401514"/>
                </a:lnTo>
                <a:cubicBezTo>
                  <a:pt x="-78551" y="2709645"/>
                  <a:pt x="67748" y="2122061"/>
                  <a:pt x="482859" y="1876033"/>
                </a:cubicBezTo>
                <a:cubicBezTo>
                  <a:pt x="607393" y="1802224"/>
                  <a:pt x="747277" y="1764396"/>
                  <a:pt x="896951" y="1759366"/>
                </a:cubicBezTo>
                <a:cubicBezTo>
                  <a:pt x="1046624" y="1754337"/>
                  <a:pt x="1206087" y="1782107"/>
                  <a:pt x="1369778" y="1839493"/>
                </a:cubicBezTo>
                <a:lnTo>
                  <a:pt x="1408346" y="1854656"/>
                </a:lnTo>
                <a:lnTo>
                  <a:pt x="1515289" y="1876395"/>
                </a:lnTo>
                <a:cubicBezTo>
                  <a:pt x="1867428" y="1960511"/>
                  <a:pt x="2467079" y="2053179"/>
                  <a:pt x="2860708" y="1855646"/>
                </a:cubicBezTo>
                <a:cubicBezTo>
                  <a:pt x="3254336" y="1658114"/>
                  <a:pt x="3625995" y="1062372"/>
                  <a:pt x="3877062" y="691198"/>
                </a:cubicBezTo>
                <a:cubicBezTo>
                  <a:pt x="4155238" y="279949"/>
                  <a:pt x="4374413" y="55026"/>
                  <a:pt x="4633989" y="13545"/>
                </a:cubicBezTo>
                <a:cubicBezTo>
                  <a:pt x="4650213" y="10953"/>
                  <a:pt x="4666671" y="9635"/>
                  <a:pt x="4683323" y="9490"/>
                </a:cubicBezTo>
                <a:lnTo>
                  <a:pt x="4720135" y="11657"/>
                </a:lnTo>
                <a:lnTo>
                  <a:pt x="4746809" y="6469"/>
                </a:lnTo>
                <a:cubicBezTo>
                  <a:pt x="4782344" y="1985"/>
                  <a:pt x="4818118" y="-145"/>
                  <a:pt x="4854063" y="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2400"/>
          </a:p>
        </p:txBody>
      </p:sp>
      <p:sp>
        <p:nvSpPr>
          <p:cNvPr id="2" name="Titel 1"/>
          <p:cNvSpPr>
            <a:spLocks noGrp="1"/>
          </p:cNvSpPr>
          <p:nvPr>
            <p:ph type="title" hasCustomPrompt="1"/>
          </p:nvPr>
        </p:nvSpPr>
        <p:spPr>
          <a:xfrm>
            <a:off x="4838700" y="3239457"/>
            <a:ext cx="6790944" cy="1097269"/>
          </a:xfrm>
        </p:spPr>
        <p:txBody>
          <a:bodyPr lIns="0" tIns="0" bIns="0" anchor="b">
            <a:normAutofit/>
          </a:bodyPr>
          <a:lstStyle>
            <a:lvl1pPr>
              <a:lnSpc>
                <a:spcPct val="100000"/>
              </a:lnSpc>
              <a:defRPr sz="3200" baseline="0">
                <a:solidFill>
                  <a:schemeClr val="tx2"/>
                </a:solidFill>
              </a:defRPr>
            </a:lvl1pPr>
          </a:lstStyle>
          <a:p>
            <a:r>
              <a:rPr lang="de-DE" dirty="0"/>
              <a:t>Überschrift Titelfolie</a:t>
            </a:r>
            <a:endParaRPr lang="de-CH" dirty="0"/>
          </a:p>
        </p:txBody>
      </p:sp>
      <p:pic>
        <p:nvPicPr>
          <p:cNvPr id="11" name="Grafik 10">
            <a:extLst>
              <a:ext uri="{FF2B5EF4-FFF2-40B4-BE49-F238E27FC236}">
                <a16:creationId xmlns:a16="http://schemas.microsoft.com/office/drawing/2014/main" id="{3F2D6CD5-EBD8-4E95-8859-83C8D04BFA5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926177" y="1533510"/>
            <a:ext cx="2691819" cy="1264388"/>
          </a:xfrm>
          <a:prstGeom prst="rect">
            <a:avLst/>
          </a:prstGeom>
        </p:spPr>
      </p:pic>
      <p:sp>
        <p:nvSpPr>
          <p:cNvPr id="4" name="Datumsplatzhalter 3"/>
          <p:cNvSpPr>
            <a:spLocks noGrp="1"/>
          </p:cNvSpPr>
          <p:nvPr>
            <p:ph type="dt" sz="half" idx="10"/>
          </p:nvPr>
        </p:nvSpPr>
        <p:spPr>
          <a:xfrm>
            <a:off x="4833464" y="5641975"/>
            <a:ext cx="1445099" cy="184666"/>
          </a:xfrm>
          <a:prstGeom prst="rect">
            <a:avLst/>
          </a:prstGeom>
        </p:spPr>
        <p:txBody>
          <a:bodyPr wrap="square" lIns="0" tIns="0" rIns="0" bIns="0" anchor="t" anchorCtr="0">
            <a:spAutoFit/>
          </a:bodyPr>
          <a:lstStyle>
            <a:lvl1pPr algn="l">
              <a:defRPr sz="1200">
                <a:latin typeface="+mn-lt"/>
              </a:defRPr>
            </a:lvl1pPr>
          </a:lstStyle>
          <a:p>
            <a:fld id="{326E3538-F1B5-4103-B158-3339B8F92B6D}" type="datetime1">
              <a:rPr lang="en-US" smtClean="0"/>
              <a:t>5/21/2023</a:t>
            </a:fld>
            <a:endParaRPr lang="de-CH" dirty="0"/>
          </a:p>
        </p:txBody>
      </p:sp>
      <p:sp>
        <p:nvSpPr>
          <p:cNvPr id="7" name="Rechteck 6">
            <a:extLst>
              <a:ext uri="{FF2B5EF4-FFF2-40B4-BE49-F238E27FC236}">
                <a16:creationId xmlns:a16="http://schemas.microsoft.com/office/drawing/2014/main" id="{269B772D-4EEB-40F5-B989-5B158C414958}"/>
              </a:ext>
            </a:extLst>
          </p:cNvPr>
          <p:cNvSpPr/>
          <p:nvPr/>
        </p:nvSpPr>
        <p:spPr>
          <a:xfrm>
            <a:off x="0" y="6723258"/>
            <a:ext cx="1219835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2400"/>
          </a:p>
        </p:txBody>
      </p:sp>
      <p:sp>
        <p:nvSpPr>
          <p:cNvPr id="16" name="Textplatzhalter 14">
            <a:extLst>
              <a:ext uri="{FF2B5EF4-FFF2-40B4-BE49-F238E27FC236}">
                <a16:creationId xmlns:a16="http://schemas.microsoft.com/office/drawing/2014/main" id="{2A818FE7-2817-4CCE-892B-6DE76AF6C55A}"/>
              </a:ext>
            </a:extLst>
          </p:cNvPr>
          <p:cNvSpPr>
            <a:spLocks noGrp="1"/>
          </p:cNvSpPr>
          <p:nvPr>
            <p:ph type="body" sz="quarter" idx="14" hasCustomPrompt="1"/>
          </p:nvPr>
        </p:nvSpPr>
        <p:spPr>
          <a:xfrm>
            <a:off x="4838699" y="6200774"/>
            <a:ext cx="5541757" cy="421346"/>
          </a:xfrm>
          <a:prstGeom prst="rect">
            <a:avLst/>
          </a:prstGeom>
        </p:spPr>
        <p:txBody>
          <a:bodyPr wrap="none" lIns="0" tIns="0" rIns="0" bIns="0">
            <a:noAutofit/>
          </a:bodyPr>
          <a:lstStyle>
            <a:lvl1pPr marL="0" indent="0">
              <a:buNone/>
              <a:defRPr sz="1200">
                <a:latin typeface="+mn-lt"/>
              </a:defRPr>
            </a:lvl1pPr>
          </a:lstStyle>
          <a:p>
            <a:pPr lvl="0"/>
            <a:r>
              <a:rPr lang="de-CH" dirty="0"/>
              <a:t>Departement / Abteilung</a:t>
            </a:r>
          </a:p>
        </p:txBody>
      </p:sp>
      <p:sp>
        <p:nvSpPr>
          <p:cNvPr id="17" name="Textplatzhalter 16">
            <a:extLst>
              <a:ext uri="{FF2B5EF4-FFF2-40B4-BE49-F238E27FC236}">
                <a16:creationId xmlns:a16="http://schemas.microsoft.com/office/drawing/2014/main" id="{19B420C7-7824-4382-99B3-E842F4995AC4}"/>
              </a:ext>
            </a:extLst>
          </p:cNvPr>
          <p:cNvSpPr>
            <a:spLocks noGrp="1"/>
          </p:cNvSpPr>
          <p:nvPr>
            <p:ph type="body" sz="quarter" idx="19" hasCustomPrompt="1"/>
          </p:nvPr>
        </p:nvSpPr>
        <p:spPr>
          <a:xfrm>
            <a:off x="4838700" y="4410388"/>
            <a:ext cx="6790944" cy="860307"/>
          </a:xfrm>
          <a:prstGeom prst="rect">
            <a:avLst/>
          </a:prstGeom>
        </p:spPr>
        <p:txBody>
          <a:bodyPr lIns="0" tIns="0" rIns="0" bIns="0">
            <a:normAutofit/>
          </a:bodyPr>
          <a:lstStyle>
            <a:lvl1pPr marL="0" indent="0">
              <a:buNone/>
              <a:defRPr sz="2000" b="1" baseline="0"/>
            </a:lvl1pPr>
            <a:lvl2pPr marL="457200" indent="0">
              <a:buNone/>
              <a:defRPr/>
            </a:lvl2pPr>
          </a:lstStyle>
          <a:p>
            <a:pPr lvl="0"/>
            <a:r>
              <a:rPr lang="de-DE" dirty="0"/>
              <a:t>Untertitel</a:t>
            </a:r>
          </a:p>
        </p:txBody>
      </p:sp>
      <p:sp>
        <p:nvSpPr>
          <p:cNvPr id="19" name="Textplatzhalter 5"/>
          <p:cNvSpPr>
            <a:spLocks noGrp="1"/>
          </p:cNvSpPr>
          <p:nvPr>
            <p:ph type="body" sz="quarter" idx="20" hasCustomPrompt="1"/>
          </p:nvPr>
        </p:nvSpPr>
        <p:spPr>
          <a:xfrm>
            <a:off x="4833464" y="5342714"/>
            <a:ext cx="5546993" cy="184666"/>
          </a:xfrm>
          <a:prstGeom prst="rect">
            <a:avLst/>
          </a:prstGeom>
        </p:spPr>
        <p:txBody>
          <a:bodyPr wrap="none" lIns="0" tIns="0" rIns="0" bIns="0" anchor="b" anchorCtr="0">
            <a:noAutofit/>
          </a:bodyPr>
          <a:lstStyle>
            <a:lvl1pPr marL="0" marR="0" indent="0" algn="l" defTabSz="609768" rtl="0" eaLnBrk="1" fontAlgn="auto" latinLnBrk="0" hangingPunct="1">
              <a:lnSpc>
                <a:spcPct val="100000"/>
              </a:lnSpc>
              <a:spcBef>
                <a:spcPts val="0"/>
              </a:spcBef>
              <a:spcAft>
                <a:spcPts val="0"/>
              </a:spcAft>
              <a:buClrTx/>
              <a:buSzTx/>
              <a:buFontTx/>
              <a:buNone/>
              <a:tabLst/>
              <a:defRPr sz="1200">
                <a:latin typeface="+mn-lt"/>
              </a:defRPr>
            </a:lvl1pPr>
            <a:lvl2pPr marL="360362" indent="0">
              <a:buNone/>
              <a:defRPr/>
            </a:lvl2pPr>
            <a:lvl3pPr marL="719138" indent="0">
              <a:buNone/>
              <a:defRPr/>
            </a:lvl3pPr>
            <a:lvl4pPr marL="1077912" indent="0">
              <a:buNone/>
              <a:defRPr/>
            </a:lvl4pPr>
            <a:lvl5pPr marL="1438275" indent="0">
              <a:buNone/>
              <a:defRPr/>
            </a:lvl5pPr>
          </a:lstStyle>
          <a:p>
            <a:pPr marL="0" marR="0" lvl="0" indent="0" algn="l" defTabSz="609768"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srgbClr val="191919"/>
                </a:solidFill>
                <a:effectLst/>
                <a:uLnTx/>
                <a:uFillTx/>
                <a:latin typeface="Arial" panose="020B0604020202020204" pitchFamily="34" charset="0"/>
                <a:ea typeface="+mn-ea"/>
                <a:cs typeface="Arial" panose="020B0604020202020204" pitchFamily="34" charset="0"/>
              </a:rPr>
              <a:t>Vorname Nachname</a:t>
            </a:r>
          </a:p>
        </p:txBody>
      </p:sp>
    </p:spTree>
    <p:extLst>
      <p:ext uri="{BB962C8B-B14F-4D97-AF65-F5344CB8AC3E}">
        <p14:creationId xmlns:p14="http://schemas.microsoft.com/office/powerpoint/2010/main" val="324459477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7335">
          <p15:clr>
            <a:srgbClr val="FBAE40"/>
          </p15:clr>
        </p15:guide>
        <p15:guide id="3" pos="304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ur Titel">
    <p:bg>
      <p:bgPr>
        <a:solidFill>
          <a:schemeClr val="bg1"/>
        </a:solidFill>
        <a:effectLst/>
      </p:bgPr>
    </p:bg>
    <p:spTree>
      <p:nvGrpSpPr>
        <p:cNvPr id="1" name=""/>
        <p:cNvGrpSpPr/>
        <p:nvPr/>
      </p:nvGrpSpPr>
      <p:grpSpPr>
        <a:xfrm>
          <a:off x="0" y="0"/>
          <a:ext cx="0" cy="0"/>
          <a:chOff x="0" y="0"/>
          <a:chExt cx="0" cy="0"/>
        </a:xfrm>
      </p:grpSpPr>
      <p:sp>
        <p:nvSpPr>
          <p:cNvPr id="6" name="Datumsplatzhalter 5"/>
          <p:cNvSpPr>
            <a:spLocks noGrp="1"/>
          </p:cNvSpPr>
          <p:nvPr>
            <p:ph type="dt" sz="half" idx="16"/>
          </p:nvPr>
        </p:nvSpPr>
        <p:spPr/>
        <p:txBody>
          <a:bodyPr/>
          <a:lstStyle/>
          <a:p>
            <a:fld id="{2C9342DE-3066-43DB-BB06-6C1CB9094334}" type="datetime1">
              <a:rPr lang="en-US" smtClean="0"/>
              <a:t>5/21/2023</a:t>
            </a:fld>
            <a:endParaRPr lang="de-CH" dirty="0"/>
          </a:p>
        </p:txBody>
      </p:sp>
      <p:sp>
        <p:nvSpPr>
          <p:cNvPr id="7" name="Fußzeilenplatzhalter 6"/>
          <p:cNvSpPr>
            <a:spLocks noGrp="1"/>
          </p:cNvSpPr>
          <p:nvPr>
            <p:ph type="ftr" sz="quarter" idx="17"/>
          </p:nvPr>
        </p:nvSpPr>
        <p:spPr/>
        <p:txBody>
          <a:bodyPr/>
          <a:lstStyle/>
          <a:p>
            <a:r>
              <a:rPr lang="de-CH"/>
              <a:t>Challenge Task</a:t>
            </a:r>
            <a:endParaRPr lang="de-CH" dirty="0"/>
          </a:p>
        </p:txBody>
      </p:sp>
      <p:sp>
        <p:nvSpPr>
          <p:cNvPr id="8" name="Foliennummernplatzhalter 7"/>
          <p:cNvSpPr>
            <a:spLocks noGrp="1"/>
          </p:cNvSpPr>
          <p:nvPr>
            <p:ph type="sldNum" sz="quarter" idx="18"/>
          </p:nvPr>
        </p:nvSpPr>
        <p:spPr/>
        <p:txBody>
          <a:bodyPr/>
          <a:lstStyle/>
          <a:p>
            <a:fld id="{4EAC321B-7500-4259-A00F-915439A35E15}" type="slidenum">
              <a:rPr lang="de-CH" smtClean="0"/>
              <a:pPr/>
              <a:t>‹Nr.›</a:t>
            </a:fld>
            <a:endParaRPr lang="de-CH" dirty="0"/>
          </a:p>
        </p:txBody>
      </p:sp>
      <p:sp>
        <p:nvSpPr>
          <p:cNvPr id="3" name="Titel 2"/>
          <p:cNvSpPr>
            <a:spLocks noGrp="1"/>
          </p:cNvSpPr>
          <p:nvPr>
            <p:ph type="title"/>
          </p:nvPr>
        </p:nvSpPr>
        <p:spPr/>
        <p:txBody>
          <a:bodyPr/>
          <a:lstStyle/>
          <a:p>
            <a:r>
              <a:rPr lang="de-DE"/>
              <a:t>Mastertitelformat bearbeiten</a:t>
            </a:r>
            <a:endParaRPr lang="de-CH"/>
          </a:p>
        </p:txBody>
      </p:sp>
      <p:sp>
        <p:nvSpPr>
          <p:cNvPr id="10" name="Textplatzhalter 16">
            <a:extLst>
              <a:ext uri="{FF2B5EF4-FFF2-40B4-BE49-F238E27FC236}">
                <a16:creationId xmlns:a16="http://schemas.microsoft.com/office/drawing/2014/main" id="{19B420C7-7824-4382-99B3-E842F4995AC4}"/>
              </a:ext>
            </a:extLst>
          </p:cNvPr>
          <p:cNvSpPr>
            <a:spLocks noGrp="1"/>
          </p:cNvSpPr>
          <p:nvPr>
            <p:ph type="body" sz="quarter" idx="24" hasCustomPrompt="1"/>
          </p:nvPr>
        </p:nvSpPr>
        <p:spPr>
          <a:xfrm>
            <a:off x="806449" y="334039"/>
            <a:ext cx="11053764" cy="286673"/>
          </a:xfrm>
          <a:prstGeom prst="rect">
            <a:avLst/>
          </a:prstGeom>
        </p:spPr>
        <p:txBody>
          <a:bodyPr lIns="0" tIns="0" rIns="0" bIns="0" anchor="ctr" anchorCtr="0">
            <a:normAutofit/>
          </a:bodyPr>
          <a:lstStyle>
            <a:lvl1pPr marL="0" indent="0">
              <a:buNone/>
              <a:defRPr sz="2000" b="1"/>
            </a:lvl1pPr>
            <a:lvl2pPr marL="457200" indent="0">
              <a:buNone/>
              <a:defRPr/>
            </a:lvl2pPr>
          </a:lstStyle>
          <a:p>
            <a:pPr lvl="0"/>
            <a:r>
              <a:rPr lang="de-DE" dirty="0"/>
              <a:t>Thema</a:t>
            </a:r>
          </a:p>
        </p:txBody>
      </p:sp>
    </p:spTree>
    <p:extLst>
      <p:ext uri="{BB962C8B-B14F-4D97-AF65-F5344CB8AC3E}">
        <p14:creationId xmlns:p14="http://schemas.microsoft.com/office/powerpoint/2010/main" val="247666094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eer">
    <p:bg>
      <p:bgRef idx="1001">
        <a:schemeClr val="bg1"/>
      </p:bgRef>
    </p:bg>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7A30352B-CF19-4290-8278-851D7B8E8D5F}" type="datetime1">
              <a:rPr lang="en-US" smtClean="0"/>
              <a:t>5/21/2023</a:t>
            </a:fld>
            <a:endParaRPr lang="de-CH" dirty="0"/>
          </a:p>
        </p:txBody>
      </p:sp>
      <p:sp>
        <p:nvSpPr>
          <p:cNvPr id="3" name="Fußzeilenplatzhalter 2"/>
          <p:cNvSpPr>
            <a:spLocks noGrp="1"/>
          </p:cNvSpPr>
          <p:nvPr>
            <p:ph type="ftr" sz="quarter" idx="11"/>
          </p:nvPr>
        </p:nvSpPr>
        <p:spPr/>
        <p:txBody>
          <a:bodyPr/>
          <a:lstStyle/>
          <a:p>
            <a:r>
              <a:rPr lang="de-CH"/>
              <a:t>Challenge Task</a:t>
            </a:r>
            <a:endParaRPr lang="de-CH" dirty="0"/>
          </a:p>
        </p:txBody>
      </p:sp>
      <p:sp>
        <p:nvSpPr>
          <p:cNvPr id="4" name="Foliennummernplatzhalter 3"/>
          <p:cNvSpPr>
            <a:spLocks noGrp="1"/>
          </p:cNvSpPr>
          <p:nvPr>
            <p:ph type="sldNum" sz="quarter" idx="12"/>
          </p:nvPr>
        </p:nvSpPr>
        <p:spPr/>
        <p:txBody>
          <a:bodyPr/>
          <a:lstStyle/>
          <a:p>
            <a:fld id="{4EAC321B-7500-4259-A00F-915439A35E15}" type="slidenum">
              <a:rPr lang="de-CH" smtClean="0"/>
              <a:pPr/>
              <a:t>‹Nr.›</a:t>
            </a:fld>
            <a:endParaRPr lang="de-CH" dirty="0"/>
          </a:p>
        </p:txBody>
      </p:sp>
    </p:spTree>
    <p:extLst>
      <p:ext uri="{BB962C8B-B14F-4D97-AF65-F5344CB8AC3E}">
        <p14:creationId xmlns:p14="http://schemas.microsoft.com/office/powerpoint/2010/main" val="1284216520"/>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Vollbild">
    <p:bg>
      <p:bgRef idx="1001">
        <a:schemeClr val="bg1"/>
      </p:bgRef>
    </p:bg>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1400D67A-AB69-42D1-8A7D-6588C31B2B81}" type="datetime1">
              <a:rPr lang="en-US" smtClean="0"/>
              <a:t>5/21/2023</a:t>
            </a:fld>
            <a:endParaRPr lang="de-CH" dirty="0"/>
          </a:p>
        </p:txBody>
      </p:sp>
      <p:sp>
        <p:nvSpPr>
          <p:cNvPr id="3" name="Fußzeilenplatzhalter 2"/>
          <p:cNvSpPr>
            <a:spLocks noGrp="1"/>
          </p:cNvSpPr>
          <p:nvPr>
            <p:ph type="ftr" sz="quarter" idx="11"/>
          </p:nvPr>
        </p:nvSpPr>
        <p:spPr/>
        <p:txBody>
          <a:bodyPr/>
          <a:lstStyle/>
          <a:p>
            <a:r>
              <a:rPr lang="de-CH"/>
              <a:t>Challenge Task</a:t>
            </a:r>
            <a:endParaRPr lang="de-CH" dirty="0"/>
          </a:p>
        </p:txBody>
      </p:sp>
      <p:sp>
        <p:nvSpPr>
          <p:cNvPr id="4" name="Foliennummernplatzhalter 3"/>
          <p:cNvSpPr>
            <a:spLocks noGrp="1"/>
          </p:cNvSpPr>
          <p:nvPr>
            <p:ph type="sldNum" sz="quarter" idx="12"/>
          </p:nvPr>
        </p:nvSpPr>
        <p:spPr/>
        <p:txBody>
          <a:bodyPr/>
          <a:lstStyle/>
          <a:p>
            <a:fld id="{4EAC321B-7500-4259-A00F-915439A35E15}" type="slidenum">
              <a:rPr lang="de-CH" smtClean="0"/>
              <a:pPr/>
              <a:t>‹Nr.›</a:t>
            </a:fld>
            <a:endParaRPr lang="de-CH" dirty="0"/>
          </a:p>
        </p:txBody>
      </p:sp>
      <p:sp>
        <p:nvSpPr>
          <p:cNvPr id="7" name="Bildplatzhalter 7"/>
          <p:cNvSpPr>
            <a:spLocks noGrp="1"/>
          </p:cNvSpPr>
          <p:nvPr>
            <p:ph type="pic" sz="quarter" idx="20" hasCustomPrompt="1"/>
          </p:nvPr>
        </p:nvSpPr>
        <p:spPr>
          <a:xfrm>
            <a:off x="0" y="-1"/>
            <a:ext cx="12198350" cy="6200775"/>
          </a:xfrm>
          <a:prstGeom prst="rect">
            <a:avLst/>
          </a:prstGeom>
          <a:solidFill>
            <a:schemeClr val="bg2"/>
          </a:solidFill>
        </p:spPr>
        <p:txBody>
          <a:bodyPr lIns="216000" tIns="108000">
            <a:normAutofit/>
          </a:bodyPr>
          <a:lstStyle>
            <a:lvl1pPr marL="0" indent="0">
              <a:buNone/>
              <a:defRPr sz="2000" baseline="0"/>
            </a:lvl1pPr>
          </a:lstStyle>
          <a:p>
            <a:r>
              <a:rPr lang="de-CH" dirty="0"/>
              <a:t>Bild über das Bild-Icon einfügen</a:t>
            </a:r>
          </a:p>
        </p:txBody>
      </p:sp>
    </p:spTree>
    <p:extLst>
      <p:ext uri="{BB962C8B-B14F-4D97-AF65-F5344CB8AC3E}">
        <p14:creationId xmlns:p14="http://schemas.microsoft.com/office/powerpoint/2010/main" val="1106125157"/>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bg>
      <p:bgPr>
        <a:solidFill>
          <a:schemeClr val="bg1"/>
        </a:solidFill>
        <a:effectLst/>
      </p:bgPr>
    </p:bg>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3F2D6CD5-EBD8-4E95-8859-83C8D04BFA5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301804" y="5947634"/>
            <a:ext cx="1558409" cy="732008"/>
          </a:xfrm>
          <a:prstGeom prst="rect">
            <a:avLst/>
          </a:prstGeom>
        </p:spPr>
      </p:pic>
      <p:sp>
        <p:nvSpPr>
          <p:cNvPr id="14" name="Bildplatzhalter 13" descr="Hier Titelbild einfügen" title="Titelbild">
            <a:extLst>
              <a:ext uri="{FF2B5EF4-FFF2-40B4-BE49-F238E27FC236}">
                <a16:creationId xmlns:a16="http://schemas.microsoft.com/office/drawing/2014/main" id="{1DE6A71F-9A5B-4F1D-A226-20EDC05C37DC}"/>
              </a:ext>
            </a:extLst>
          </p:cNvPr>
          <p:cNvSpPr>
            <a:spLocks noGrp="1"/>
          </p:cNvSpPr>
          <p:nvPr>
            <p:ph type="pic" sz="quarter" idx="12" hasCustomPrompt="1"/>
          </p:nvPr>
        </p:nvSpPr>
        <p:spPr>
          <a:xfrm>
            <a:off x="0" y="0"/>
            <a:ext cx="12198350" cy="5772670"/>
          </a:xfrm>
          <a:prstGeom prst="rect">
            <a:avLst/>
          </a:prstGeom>
          <a:solidFill>
            <a:schemeClr val="bg2"/>
          </a:solidFill>
        </p:spPr>
        <p:txBody>
          <a:bodyPr lIns="216000" tIns="108000" anchor="t" anchorCtr="0">
            <a:normAutofit/>
          </a:bodyPr>
          <a:lstStyle>
            <a:lvl1pPr marL="0" indent="0">
              <a:buNone/>
              <a:defRPr sz="2000" baseline="0"/>
            </a:lvl1pPr>
          </a:lstStyle>
          <a:p>
            <a:r>
              <a:rPr lang="de-CH" dirty="0"/>
              <a:t>Tipp: Zuerst das Bild einfügen (über das Bild-Icon), dann den Titel eingeben.</a:t>
            </a:r>
          </a:p>
        </p:txBody>
      </p:sp>
      <p:sp>
        <p:nvSpPr>
          <p:cNvPr id="2" name="Titel 1"/>
          <p:cNvSpPr>
            <a:spLocks noGrp="1"/>
          </p:cNvSpPr>
          <p:nvPr>
            <p:ph type="ctrTitle" hasCustomPrompt="1"/>
          </p:nvPr>
        </p:nvSpPr>
        <p:spPr>
          <a:xfrm>
            <a:off x="5338531" y="3427353"/>
            <a:ext cx="5957391" cy="797311"/>
          </a:xfrm>
          <a:solidFill>
            <a:srgbClr val="FFFFFF">
              <a:alpha val="80000"/>
            </a:srgbClr>
          </a:solidFill>
        </p:spPr>
        <p:txBody>
          <a:bodyPr wrap="square" lIns="108000" tIns="72000" rIns="108000" bIns="108000" anchor="b" anchorCtr="0">
            <a:spAutoFit/>
          </a:bodyPr>
          <a:lstStyle>
            <a:lvl1pPr algn="l">
              <a:lnSpc>
                <a:spcPct val="100000"/>
              </a:lnSpc>
              <a:defRPr sz="4000" b="1" baseline="0">
                <a:solidFill>
                  <a:schemeClr val="tx2"/>
                </a:solidFill>
              </a:defRPr>
            </a:lvl1pPr>
          </a:lstStyle>
          <a:p>
            <a:r>
              <a:rPr lang="de-DE" dirty="0"/>
              <a:t>Überschrift Titelfolie</a:t>
            </a:r>
            <a:endParaRPr lang="de-CH" dirty="0"/>
          </a:p>
        </p:txBody>
      </p:sp>
      <p:sp>
        <p:nvSpPr>
          <p:cNvPr id="4" name="Datumsplatzhalter 3"/>
          <p:cNvSpPr>
            <a:spLocks noGrp="1"/>
          </p:cNvSpPr>
          <p:nvPr>
            <p:ph type="dt" sz="half" idx="10"/>
          </p:nvPr>
        </p:nvSpPr>
        <p:spPr>
          <a:xfrm>
            <a:off x="6329363" y="6453187"/>
            <a:ext cx="3377345" cy="179387"/>
          </a:xfrm>
          <a:prstGeom prst="rect">
            <a:avLst/>
          </a:prstGeom>
        </p:spPr>
        <p:txBody>
          <a:bodyPr lIns="0" tIns="0" rIns="0" bIns="0" anchor="b" anchorCtr="0"/>
          <a:lstStyle>
            <a:lvl1pPr algn="l">
              <a:defRPr sz="1200" b="0">
                <a:solidFill>
                  <a:schemeClr val="tx1"/>
                </a:solidFill>
                <a:latin typeface="Arial" panose="020B0604020202020204" pitchFamily="34" charset="0"/>
                <a:cs typeface="Arial" panose="020B0604020202020204" pitchFamily="34" charset="0"/>
              </a:defRPr>
            </a:lvl1pPr>
          </a:lstStyle>
          <a:p>
            <a:fld id="{B657B569-7390-4ACE-9AB5-7644E772E5A9}" type="datetime1">
              <a:rPr lang="en-US" smtClean="0"/>
              <a:t>5/21/2023</a:t>
            </a:fld>
            <a:endParaRPr lang="de-CH" dirty="0"/>
          </a:p>
        </p:txBody>
      </p:sp>
      <p:sp>
        <p:nvSpPr>
          <p:cNvPr id="7" name="Textplatzhalter 6">
            <a:extLst>
              <a:ext uri="{FF2B5EF4-FFF2-40B4-BE49-F238E27FC236}">
                <a16:creationId xmlns:a16="http://schemas.microsoft.com/office/drawing/2014/main" id="{A08043DE-5E81-43FD-995B-4B17DF026528}"/>
              </a:ext>
            </a:extLst>
          </p:cNvPr>
          <p:cNvSpPr>
            <a:spLocks noGrp="1"/>
          </p:cNvSpPr>
          <p:nvPr>
            <p:ph type="body" sz="quarter" idx="13" hasCustomPrompt="1"/>
          </p:nvPr>
        </p:nvSpPr>
        <p:spPr>
          <a:xfrm>
            <a:off x="4227514" y="4224664"/>
            <a:ext cx="4064000" cy="489534"/>
          </a:xfrm>
          <a:prstGeom prst="rect">
            <a:avLst/>
          </a:prstGeom>
          <a:solidFill>
            <a:srgbClr val="D72864">
              <a:alpha val="80000"/>
            </a:srgbClr>
          </a:solidFill>
        </p:spPr>
        <p:txBody>
          <a:bodyPr wrap="square" lIns="108000" tIns="72000" rIns="108000" bIns="108000" anchor="t" anchorCtr="0">
            <a:spAutoFit/>
          </a:bodyPr>
          <a:lstStyle>
            <a:lvl1pPr marL="0" indent="0">
              <a:buNone/>
              <a:defRPr sz="2000" baseline="0">
                <a:solidFill>
                  <a:schemeClr val="bg1"/>
                </a:solidFill>
              </a:defRPr>
            </a:lvl1pPr>
            <a:lvl2pPr marL="457200" indent="0">
              <a:buNone/>
              <a:defRPr/>
            </a:lvl2pPr>
          </a:lstStyle>
          <a:p>
            <a:pPr lvl="0"/>
            <a:r>
              <a:rPr lang="de-DE" dirty="0"/>
              <a:t>Untertitel</a:t>
            </a:r>
          </a:p>
        </p:txBody>
      </p:sp>
      <p:sp>
        <p:nvSpPr>
          <p:cNvPr id="6" name="Textplatzhalter 5"/>
          <p:cNvSpPr>
            <a:spLocks noGrp="1"/>
          </p:cNvSpPr>
          <p:nvPr>
            <p:ph type="body" sz="quarter" idx="14" hasCustomPrompt="1"/>
          </p:nvPr>
        </p:nvSpPr>
        <p:spPr>
          <a:xfrm>
            <a:off x="6329363" y="5949950"/>
            <a:ext cx="3365053" cy="503238"/>
          </a:xfrm>
          <a:prstGeom prst="rect">
            <a:avLst/>
          </a:prstGeom>
        </p:spPr>
        <p:txBody>
          <a:bodyPr lIns="0" tIns="0" rIns="0" bIns="0" anchor="t" anchorCtr="0">
            <a:normAutofit/>
          </a:bodyPr>
          <a:lstStyle>
            <a:lvl1pPr marL="0" marR="0" indent="0" algn="l" defTabSz="609768" rtl="0" eaLnBrk="1" fontAlgn="auto" latinLnBrk="0" hangingPunct="1">
              <a:lnSpc>
                <a:spcPct val="100000"/>
              </a:lnSpc>
              <a:spcBef>
                <a:spcPts val="0"/>
              </a:spcBef>
              <a:spcAft>
                <a:spcPts val="0"/>
              </a:spcAft>
              <a:buClrTx/>
              <a:buSzTx/>
              <a:buFontTx/>
              <a:buNone/>
              <a:tabLst/>
              <a:defRPr sz="1200"/>
            </a:lvl1pPr>
            <a:lvl2pPr marL="360362" indent="0">
              <a:buNone/>
              <a:defRPr/>
            </a:lvl2pPr>
            <a:lvl3pPr marL="719138" indent="0">
              <a:buNone/>
              <a:defRPr/>
            </a:lvl3pPr>
            <a:lvl4pPr marL="1077912" indent="0">
              <a:buNone/>
              <a:defRPr/>
            </a:lvl4pPr>
            <a:lvl5pPr marL="1438275" indent="0">
              <a:buNone/>
              <a:defRPr/>
            </a:lvl5pPr>
          </a:lstStyle>
          <a:p>
            <a:pPr marL="0" marR="0" lvl="0" indent="0" algn="l" defTabSz="609768"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srgbClr val="191919"/>
                </a:solidFill>
                <a:effectLst/>
                <a:uLnTx/>
                <a:uFillTx/>
                <a:latin typeface="Arial" panose="020B0604020202020204" pitchFamily="34" charset="0"/>
                <a:ea typeface="+mn-ea"/>
                <a:cs typeface="Arial" panose="020B0604020202020204" pitchFamily="34" charset="0"/>
              </a:rPr>
              <a:t>Vorname Nachname</a:t>
            </a:r>
          </a:p>
        </p:txBody>
      </p:sp>
      <p:sp>
        <p:nvSpPr>
          <p:cNvPr id="10" name="Textplatzhalter 14">
            <a:extLst>
              <a:ext uri="{FF2B5EF4-FFF2-40B4-BE49-F238E27FC236}">
                <a16:creationId xmlns:a16="http://schemas.microsoft.com/office/drawing/2014/main" id="{2A818FE7-2817-4CCE-892B-6DE76AF6C55A}"/>
              </a:ext>
            </a:extLst>
          </p:cNvPr>
          <p:cNvSpPr>
            <a:spLocks noGrp="1"/>
          </p:cNvSpPr>
          <p:nvPr>
            <p:ph type="body" sz="quarter" idx="15" hasCustomPrompt="1"/>
          </p:nvPr>
        </p:nvSpPr>
        <p:spPr>
          <a:xfrm>
            <a:off x="806450" y="5949950"/>
            <a:ext cx="4532081" cy="647700"/>
          </a:xfrm>
          <a:prstGeom prst="rect">
            <a:avLst/>
          </a:prstGeom>
        </p:spPr>
        <p:txBody>
          <a:bodyPr wrap="none" lIns="0" tIns="0" rIns="0" bIns="0">
            <a:noAutofit/>
          </a:bodyPr>
          <a:lstStyle>
            <a:lvl1pPr marL="0" indent="0">
              <a:buNone/>
              <a:defRPr sz="1200">
                <a:latin typeface="+mn-lt"/>
              </a:defRPr>
            </a:lvl1pPr>
          </a:lstStyle>
          <a:p>
            <a:pPr lvl="0"/>
            <a:r>
              <a:rPr lang="de-CH" dirty="0"/>
              <a:t>Departement / Abteilung</a:t>
            </a:r>
          </a:p>
        </p:txBody>
      </p:sp>
    </p:spTree>
    <p:extLst>
      <p:ext uri="{BB962C8B-B14F-4D97-AF65-F5344CB8AC3E}">
        <p14:creationId xmlns:p14="http://schemas.microsoft.com/office/powerpoint/2010/main" val="2044621041"/>
      </p:ext>
    </p:extLst>
  </p:cSld>
  <p:clrMapOvr>
    <a:masterClrMapping/>
  </p:clrMapOvr>
  <p:extLst>
    <p:ext uri="{DCECCB84-F9BA-43D5-87BE-67443E8EF086}">
      <p15:sldGuideLst xmlns:p15="http://schemas.microsoft.com/office/powerpoint/2012/main">
        <p15:guide id="1" pos="7108">
          <p15:clr>
            <a:srgbClr val="FBAE40"/>
          </p15:clr>
        </p15:guide>
        <p15:guide id="2" pos="2663">
          <p15:clr>
            <a:srgbClr val="FBAE40"/>
          </p15:clr>
        </p15:guide>
        <p15:guide id="3" orient="horz" pos="2659">
          <p15:clr>
            <a:srgbClr val="FBAE40"/>
          </p15:clr>
        </p15:guide>
        <p15:guide id="8" pos="5223">
          <p15:clr>
            <a:srgbClr val="FBAE40"/>
          </p15:clr>
        </p15:guide>
        <p15:guide id="9" orient="horz" pos="3748">
          <p15:clr>
            <a:srgbClr val="FBAE40"/>
          </p15:clr>
        </p15:guide>
        <p15:guide id="10" pos="336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bschnittsfolie hoch">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fld id="{28DC392D-B95C-49A9-9A1B-369A505E3B75}" type="datetime1">
              <a:rPr lang="en-US" smtClean="0"/>
              <a:t>5/21/2023</a:t>
            </a:fld>
            <a:endParaRPr lang="de-CH" dirty="0"/>
          </a:p>
        </p:txBody>
      </p:sp>
      <p:sp>
        <p:nvSpPr>
          <p:cNvPr id="4" name="Fußzeilenplatzhalter 3"/>
          <p:cNvSpPr>
            <a:spLocks noGrp="1"/>
          </p:cNvSpPr>
          <p:nvPr>
            <p:ph type="ftr" sz="quarter" idx="11"/>
          </p:nvPr>
        </p:nvSpPr>
        <p:spPr/>
        <p:txBody>
          <a:bodyPr/>
          <a:lstStyle/>
          <a:p>
            <a:r>
              <a:rPr lang="de-CH"/>
              <a:t>Challenge Task</a:t>
            </a:r>
            <a:endParaRPr lang="de-CH" dirty="0"/>
          </a:p>
        </p:txBody>
      </p:sp>
      <p:sp>
        <p:nvSpPr>
          <p:cNvPr id="5" name="Foliennummernplatzhalter 4"/>
          <p:cNvSpPr>
            <a:spLocks noGrp="1"/>
          </p:cNvSpPr>
          <p:nvPr>
            <p:ph type="sldNum" sz="quarter" idx="12"/>
          </p:nvPr>
        </p:nvSpPr>
        <p:spPr/>
        <p:txBody>
          <a:bodyPr/>
          <a:lstStyle/>
          <a:p>
            <a:fld id="{4EAC321B-7500-4259-A00F-915439A35E15}" type="slidenum">
              <a:rPr lang="de-CH" smtClean="0"/>
              <a:pPr/>
              <a:t>‹Nr.›</a:t>
            </a:fld>
            <a:endParaRPr lang="de-CH" dirty="0"/>
          </a:p>
        </p:txBody>
      </p:sp>
      <p:sp>
        <p:nvSpPr>
          <p:cNvPr id="8" name="Bildplatzhalter 7"/>
          <p:cNvSpPr>
            <a:spLocks noGrp="1"/>
          </p:cNvSpPr>
          <p:nvPr>
            <p:ph type="pic" sz="quarter" idx="20" hasCustomPrompt="1"/>
          </p:nvPr>
        </p:nvSpPr>
        <p:spPr>
          <a:xfrm>
            <a:off x="6494462" y="333375"/>
            <a:ext cx="5365751" cy="5867400"/>
          </a:xfrm>
          <a:prstGeom prst="rect">
            <a:avLst/>
          </a:prstGeom>
          <a:solidFill>
            <a:schemeClr val="bg2"/>
          </a:solidFill>
        </p:spPr>
        <p:txBody>
          <a:bodyPr lIns="216000" tIns="108000">
            <a:normAutofit/>
          </a:bodyPr>
          <a:lstStyle>
            <a:lvl1pPr marL="0" indent="0">
              <a:buNone/>
              <a:defRPr sz="2000" baseline="0"/>
            </a:lvl1pPr>
          </a:lstStyle>
          <a:p>
            <a:r>
              <a:rPr lang="de-CH" dirty="0"/>
              <a:t>Bild über das Bild-Icon einfügen</a:t>
            </a:r>
          </a:p>
        </p:txBody>
      </p:sp>
      <p:sp>
        <p:nvSpPr>
          <p:cNvPr id="10" name="Textplatzhalter 16">
            <a:extLst>
              <a:ext uri="{FF2B5EF4-FFF2-40B4-BE49-F238E27FC236}">
                <a16:creationId xmlns:a16="http://schemas.microsoft.com/office/drawing/2014/main" id="{19B420C7-7824-4382-99B3-E842F4995AC4}"/>
              </a:ext>
            </a:extLst>
          </p:cNvPr>
          <p:cNvSpPr>
            <a:spLocks noGrp="1"/>
          </p:cNvSpPr>
          <p:nvPr>
            <p:ph type="body" sz="quarter" idx="19" hasCustomPrompt="1"/>
          </p:nvPr>
        </p:nvSpPr>
        <p:spPr>
          <a:xfrm>
            <a:off x="806449" y="2213149"/>
            <a:ext cx="5364164" cy="1917733"/>
          </a:xfrm>
          <a:prstGeom prst="rect">
            <a:avLst/>
          </a:prstGeom>
        </p:spPr>
        <p:txBody>
          <a:bodyPr lIns="0" tIns="36000" rIns="0" bIns="0">
            <a:noAutofit/>
          </a:bodyPr>
          <a:lstStyle>
            <a:lvl1pPr marL="0" indent="0">
              <a:buNone/>
              <a:defRPr sz="2000" b="1"/>
            </a:lvl1pPr>
            <a:lvl2pPr marL="457200" indent="0">
              <a:buNone/>
              <a:defRPr/>
            </a:lvl2pPr>
          </a:lstStyle>
          <a:p>
            <a:pPr lvl="0"/>
            <a:r>
              <a:rPr lang="de-DE" dirty="0"/>
              <a:t>Untertitel</a:t>
            </a:r>
          </a:p>
        </p:txBody>
      </p:sp>
      <p:sp>
        <p:nvSpPr>
          <p:cNvPr id="11" name="Titel 1"/>
          <p:cNvSpPr>
            <a:spLocks noGrp="1"/>
          </p:cNvSpPr>
          <p:nvPr>
            <p:ph type="title" hasCustomPrompt="1"/>
          </p:nvPr>
        </p:nvSpPr>
        <p:spPr>
          <a:xfrm>
            <a:off x="806450" y="333375"/>
            <a:ext cx="5364163" cy="1835150"/>
          </a:xfrm>
        </p:spPr>
        <p:txBody>
          <a:bodyPr anchor="b" anchorCtr="0">
            <a:noAutofit/>
          </a:bodyPr>
          <a:lstStyle>
            <a:lvl1pPr>
              <a:lnSpc>
                <a:spcPct val="100000"/>
              </a:lnSpc>
              <a:defRPr sz="3200" baseline="0"/>
            </a:lvl1pPr>
          </a:lstStyle>
          <a:p>
            <a:r>
              <a:rPr lang="de-DE" dirty="0"/>
              <a:t>Titel Abschnittsfolie</a:t>
            </a:r>
            <a:endParaRPr lang="de-CH" dirty="0"/>
          </a:p>
        </p:txBody>
      </p:sp>
    </p:spTree>
    <p:extLst>
      <p:ext uri="{BB962C8B-B14F-4D97-AF65-F5344CB8AC3E}">
        <p14:creationId xmlns:p14="http://schemas.microsoft.com/office/powerpoint/2010/main" val="1360501275"/>
      </p:ext>
    </p:extLst>
  </p:cSld>
  <p:clrMapOvr>
    <a:masterClrMapping/>
  </p:clrMapOvr>
  <p:extLst>
    <p:ext uri="{DCECCB84-F9BA-43D5-87BE-67443E8EF086}">
      <p15:sldGuideLst xmlns:p15="http://schemas.microsoft.com/office/powerpoint/2012/main">
        <p15:guide id="1" orient="horz" pos="1389">
          <p15:clr>
            <a:srgbClr val="FBAE40"/>
          </p15:clr>
        </p15:guide>
        <p15:guide id="2" orient="horz" pos="136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Abschnittsfolie quer">
    <p:spTree>
      <p:nvGrpSpPr>
        <p:cNvPr id="1" name=""/>
        <p:cNvGrpSpPr/>
        <p:nvPr/>
      </p:nvGrpSpPr>
      <p:grpSpPr>
        <a:xfrm>
          <a:off x="0" y="0"/>
          <a:ext cx="0" cy="0"/>
          <a:chOff x="0" y="0"/>
          <a:chExt cx="0" cy="0"/>
        </a:xfrm>
      </p:grpSpPr>
      <p:sp>
        <p:nvSpPr>
          <p:cNvPr id="9" name="Bildplatzhalter 7"/>
          <p:cNvSpPr>
            <a:spLocks noGrp="1"/>
          </p:cNvSpPr>
          <p:nvPr>
            <p:ph type="pic" sz="quarter" idx="21" hasCustomPrompt="1"/>
          </p:nvPr>
        </p:nvSpPr>
        <p:spPr>
          <a:xfrm>
            <a:off x="0" y="3850783"/>
            <a:ext cx="12198350" cy="2349992"/>
          </a:xfrm>
          <a:prstGeom prst="rect">
            <a:avLst/>
          </a:prstGeom>
          <a:solidFill>
            <a:schemeClr val="bg2"/>
          </a:solidFill>
        </p:spPr>
        <p:txBody>
          <a:bodyPr lIns="216000" tIns="108000">
            <a:normAutofit/>
          </a:bodyPr>
          <a:lstStyle>
            <a:lvl1pPr marL="0" indent="0">
              <a:buNone/>
              <a:defRPr sz="2000" baseline="0"/>
            </a:lvl1pPr>
          </a:lstStyle>
          <a:p>
            <a:r>
              <a:rPr lang="de-CH" dirty="0"/>
              <a:t>Bild über das Bild-Icon einfügen</a:t>
            </a:r>
          </a:p>
        </p:txBody>
      </p:sp>
      <p:sp>
        <p:nvSpPr>
          <p:cNvPr id="2" name="Titel 1"/>
          <p:cNvSpPr>
            <a:spLocks noGrp="1"/>
          </p:cNvSpPr>
          <p:nvPr>
            <p:ph type="title" hasCustomPrompt="1"/>
          </p:nvPr>
        </p:nvSpPr>
        <p:spPr>
          <a:xfrm>
            <a:off x="806450" y="333375"/>
            <a:ext cx="11053763" cy="1835150"/>
          </a:xfrm>
        </p:spPr>
        <p:txBody>
          <a:bodyPr anchor="b" anchorCtr="0">
            <a:noAutofit/>
          </a:bodyPr>
          <a:lstStyle>
            <a:lvl1pPr>
              <a:lnSpc>
                <a:spcPct val="100000"/>
              </a:lnSpc>
              <a:defRPr sz="3200"/>
            </a:lvl1pPr>
          </a:lstStyle>
          <a:p>
            <a:r>
              <a:rPr lang="de-DE" dirty="0"/>
              <a:t>Titel Abschnittsfolie</a:t>
            </a:r>
            <a:endParaRPr lang="de-CH" dirty="0"/>
          </a:p>
        </p:txBody>
      </p:sp>
      <p:sp>
        <p:nvSpPr>
          <p:cNvPr id="3" name="Datumsplatzhalter 2"/>
          <p:cNvSpPr>
            <a:spLocks noGrp="1"/>
          </p:cNvSpPr>
          <p:nvPr>
            <p:ph type="dt" sz="half" idx="10"/>
          </p:nvPr>
        </p:nvSpPr>
        <p:spPr/>
        <p:txBody>
          <a:bodyPr/>
          <a:lstStyle/>
          <a:p>
            <a:fld id="{EF7C3236-A6F3-429B-9CC8-98CF55BCED0B}" type="datetime1">
              <a:rPr lang="en-US" smtClean="0"/>
              <a:t>5/21/2023</a:t>
            </a:fld>
            <a:endParaRPr lang="de-CH" dirty="0"/>
          </a:p>
        </p:txBody>
      </p:sp>
      <p:sp>
        <p:nvSpPr>
          <p:cNvPr id="4" name="Fußzeilenplatzhalter 3"/>
          <p:cNvSpPr>
            <a:spLocks noGrp="1"/>
          </p:cNvSpPr>
          <p:nvPr>
            <p:ph type="ftr" sz="quarter" idx="11"/>
          </p:nvPr>
        </p:nvSpPr>
        <p:spPr/>
        <p:txBody>
          <a:bodyPr/>
          <a:lstStyle/>
          <a:p>
            <a:r>
              <a:rPr lang="de-CH"/>
              <a:t>Challenge Task</a:t>
            </a:r>
            <a:endParaRPr lang="de-CH" dirty="0"/>
          </a:p>
        </p:txBody>
      </p:sp>
      <p:sp>
        <p:nvSpPr>
          <p:cNvPr id="5" name="Foliennummernplatzhalter 4"/>
          <p:cNvSpPr>
            <a:spLocks noGrp="1"/>
          </p:cNvSpPr>
          <p:nvPr>
            <p:ph type="sldNum" sz="quarter" idx="12"/>
          </p:nvPr>
        </p:nvSpPr>
        <p:spPr/>
        <p:txBody>
          <a:bodyPr/>
          <a:lstStyle/>
          <a:p>
            <a:fld id="{4EAC321B-7500-4259-A00F-915439A35E15}" type="slidenum">
              <a:rPr lang="de-CH" smtClean="0"/>
              <a:pPr/>
              <a:t>‹Nr.›</a:t>
            </a:fld>
            <a:endParaRPr lang="de-CH" dirty="0"/>
          </a:p>
        </p:txBody>
      </p:sp>
      <p:sp>
        <p:nvSpPr>
          <p:cNvPr id="6" name="Textplatzhalter 16">
            <a:extLst>
              <a:ext uri="{FF2B5EF4-FFF2-40B4-BE49-F238E27FC236}">
                <a16:creationId xmlns:a16="http://schemas.microsoft.com/office/drawing/2014/main" id="{19B420C7-7824-4382-99B3-E842F4995AC4}"/>
              </a:ext>
            </a:extLst>
          </p:cNvPr>
          <p:cNvSpPr>
            <a:spLocks noGrp="1"/>
          </p:cNvSpPr>
          <p:nvPr>
            <p:ph type="body" sz="quarter" idx="19" hasCustomPrompt="1"/>
          </p:nvPr>
        </p:nvSpPr>
        <p:spPr>
          <a:xfrm>
            <a:off x="806450" y="2213149"/>
            <a:ext cx="7371633" cy="1398501"/>
          </a:xfrm>
          <a:prstGeom prst="rect">
            <a:avLst/>
          </a:prstGeom>
        </p:spPr>
        <p:txBody>
          <a:bodyPr lIns="0" tIns="36000" rIns="0" bIns="0">
            <a:noAutofit/>
          </a:bodyPr>
          <a:lstStyle>
            <a:lvl1pPr marL="0" indent="0">
              <a:buNone/>
              <a:defRPr sz="2000" b="1"/>
            </a:lvl1pPr>
            <a:lvl2pPr marL="457200" indent="0">
              <a:buNone/>
              <a:defRPr/>
            </a:lvl2pPr>
          </a:lstStyle>
          <a:p>
            <a:pPr lvl="0"/>
            <a:r>
              <a:rPr lang="de-DE" dirty="0"/>
              <a:t>Untertitel</a:t>
            </a:r>
          </a:p>
        </p:txBody>
      </p:sp>
    </p:spTree>
    <p:extLst>
      <p:ext uri="{BB962C8B-B14F-4D97-AF65-F5344CB8AC3E}">
        <p14:creationId xmlns:p14="http://schemas.microsoft.com/office/powerpoint/2010/main" val="1021904011"/>
      </p:ext>
    </p:extLst>
  </p:cSld>
  <p:clrMapOvr>
    <a:masterClrMapping/>
  </p:clrMapOvr>
  <p:extLst>
    <p:ext uri="{DCECCB84-F9BA-43D5-87BE-67443E8EF086}">
      <p15:sldGuideLst xmlns:p15="http://schemas.microsoft.com/office/powerpoint/2012/main">
        <p15:guide id="1" orient="horz" pos="1389">
          <p15:clr>
            <a:srgbClr val="FBAE40"/>
          </p15:clr>
        </p15:guide>
        <p15:guide id="2" orient="horz" pos="136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rgbClr val="FFFFFF"/>
        </a:solidFill>
        <a:effectLst/>
      </p:bgPr>
    </p:bg>
    <p:spTree>
      <p:nvGrpSpPr>
        <p:cNvPr id="1" name=""/>
        <p:cNvGrpSpPr/>
        <p:nvPr/>
      </p:nvGrpSpPr>
      <p:grpSpPr>
        <a:xfrm>
          <a:off x="0" y="0"/>
          <a:ext cx="0" cy="0"/>
          <a:chOff x="0" y="0"/>
          <a:chExt cx="0" cy="0"/>
        </a:xfrm>
      </p:grpSpPr>
      <p:sp>
        <p:nvSpPr>
          <p:cNvPr id="4" name="Textplatzhalter 3"/>
          <p:cNvSpPr>
            <a:spLocks noGrp="1"/>
          </p:cNvSpPr>
          <p:nvPr>
            <p:ph type="body" sz="quarter" idx="10" hasCustomPrompt="1"/>
          </p:nvPr>
        </p:nvSpPr>
        <p:spPr>
          <a:xfrm>
            <a:off x="806450" y="1449387"/>
            <a:ext cx="11053763" cy="4751387"/>
          </a:xfrm>
          <a:prstGeom prst="rect">
            <a:avLst/>
          </a:prstGeom>
        </p:spPr>
        <p:txBody>
          <a:bodyPr numCol="2" spcCol="288000">
            <a:normAutofit/>
          </a:bodyPr>
          <a:lstStyle>
            <a:lvl1pPr marL="342900" marR="0" indent="-342900" algn="l" defTabSz="609768" rtl="0" eaLnBrk="1" fontAlgn="auto" latinLnBrk="0" hangingPunct="1">
              <a:lnSpc>
                <a:spcPct val="120000"/>
              </a:lnSpc>
              <a:spcBef>
                <a:spcPts val="1200"/>
              </a:spcBef>
              <a:spcAft>
                <a:spcPts val="600"/>
              </a:spcAft>
              <a:buClr>
                <a:schemeClr val="tx2"/>
              </a:buClr>
              <a:buSzPct val="120000"/>
              <a:buFont typeface="Arial" panose="020B0604020202020204" pitchFamily="34" charset="0"/>
              <a:buChar char="•"/>
              <a:tabLst/>
              <a:defRPr sz="2000" baseline="0"/>
            </a:lvl1pPr>
            <a:lvl2pPr marL="360363" indent="-360363">
              <a:lnSpc>
                <a:spcPct val="120000"/>
              </a:lnSpc>
              <a:spcBef>
                <a:spcPts val="1200"/>
              </a:spcBef>
              <a:spcAft>
                <a:spcPts val="600"/>
              </a:spcAft>
              <a:buSzPct val="120000"/>
              <a:buFontTx/>
              <a:buBlip>
                <a:blip r:embed="rId2"/>
              </a:buBlip>
              <a:defRPr sz="2000" b="1" baseline="0"/>
            </a:lvl2pPr>
            <a:lvl3pPr marL="628650" indent="-268288">
              <a:lnSpc>
                <a:spcPct val="120000"/>
              </a:lnSpc>
              <a:spcBef>
                <a:spcPts val="0"/>
              </a:spcBef>
              <a:spcAft>
                <a:spcPts val="0"/>
              </a:spcAft>
              <a:buFont typeface="Arial" panose="020B0604020202020204" pitchFamily="34" charset="0"/>
              <a:buChar char="•"/>
              <a:defRPr sz="1600" baseline="0"/>
            </a:lvl3pPr>
            <a:lvl4pPr marL="895350" indent="-206375">
              <a:spcBef>
                <a:spcPts val="400"/>
              </a:spcBef>
              <a:spcAft>
                <a:spcPts val="0"/>
              </a:spcAft>
              <a:defRPr/>
            </a:lvl4pPr>
            <a:lvl5pPr marL="1163638" indent="-230188">
              <a:spcBef>
                <a:spcPts val="400"/>
              </a:spcBef>
              <a:spcAft>
                <a:spcPts val="0"/>
              </a:spcAft>
              <a:defRPr/>
            </a:lvl5pPr>
          </a:lstStyle>
          <a:p>
            <a:pPr lvl="0"/>
            <a:r>
              <a:rPr lang="de-DE" dirty="0"/>
              <a:t>Thema 1 [Ebene 1]</a:t>
            </a:r>
          </a:p>
          <a:p>
            <a:pPr lvl="1"/>
            <a:r>
              <a:rPr lang="de-DE" dirty="0"/>
              <a:t>Thema 2 aktiv [Ebene 2]</a:t>
            </a:r>
          </a:p>
          <a:p>
            <a:pPr lvl="2"/>
            <a:r>
              <a:rPr lang="de-DE" dirty="0"/>
              <a:t>Unterthema 1 [Ebene 3]</a:t>
            </a:r>
          </a:p>
          <a:p>
            <a:pPr lvl="2"/>
            <a:r>
              <a:rPr lang="de-DE" dirty="0"/>
              <a:t>Unterthema 2 [Ebene 3]</a:t>
            </a:r>
          </a:p>
          <a:p>
            <a:pPr marL="342900" marR="0" lvl="0" indent="-342900" algn="l" defTabSz="609768" rtl="0" eaLnBrk="1" fontAlgn="auto" latinLnBrk="0" hangingPunct="1">
              <a:lnSpc>
                <a:spcPct val="120000"/>
              </a:lnSpc>
              <a:spcBef>
                <a:spcPts val="1200"/>
              </a:spcBef>
              <a:spcAft>
                <a:spcPts val="600"/>
              </a:spcAft>
              <a:buClr>
                <a:schemeClr val="tx2"/>
              </a:buClr>
              <a:buSzPct val="120000"/>
              <a:buFont typeface="Arial" panose="020B0604020202020204" pitchFamily="34" charset="0"/>
              <a:buChar char="•"/>
              <a:tabLst/>
              <a:defRPr/>
            </a:pPr>
            <a:r>
              <a:rPr lang="de-DE" dirty="0"/>
              <a:t>Thema 3 [Ebene 1]</a:t>
            </a:r>
          </a:p>
          <a:p>
            <a:pPr lvl="0"/>
            <a:endParaRPr lang="de-DE" dirty="0"/>
          </a:p>
          <a:p>
            <a:pPr lvl="2"/>
            <a:endParaRPr lang="de-DE" dirty="0"/>
          </a:p>
        </p:txBody>
      </p:sp>
      <p:pic>
        <p:nvPicPr>
          <p:cNvPr id="8" name="Grafik 7">
            <a:extLst>
              <a:ext uri="{FF2B5EF4-FFF2-40B4-BE49-F238E27FC236}">
                <a16:creationId xmlns:a16="http://schemas.microsoft.com/office/drawing/2014/main" id="{58E42ADF-F5B2-43B8-AB96-1EFC272BC70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758468" y="6244316"/>
            <a:ext cx="1340225" cy="629524"/>
          </a:xfrm>
          <a:prstGeom prst="rect">
            <a:avLst/>
          </a:prstGeom>
        </p:spPr>
      </p:pic>
      <p:sp>
        <p:nvSpPr>
          <p:cNvPr id="7" name="Titel 6"/>
          <p:cNvSpPr>
            <a:spLocks noGrp="1"/>
          </p:cNvSpPr>
          <p:nvPr>
            <p:ph type="title" hasCustomPrompt="1"/>
          </p:nvPr>
        </p:nvSpPr>
        <p:spPr>
          <a:xfrm>
            <a:off x="806450" y="333376"/>
            <a:ext cx="11053763" cy="287337"/>
          </a:xfrm>
        </p:spPr>
        <p:txBody>
          <a:bodyPr/>
          <a:lstStyle>
            <a:lvl1pPr>
              <a:defRPr lang="de-DE" sz="2000" b="1" kern="1200" baseline="0" smtClean="0">
                <a:solidFill>
                  <a:schemeClr val="tx1"/>
                </a:solidFill>
                <a:latin typeface="+mn-lt"/>
                <a:ea typeface="+mn-ea"/>
                <a:cs typeface="+mn-cs"/>
              </a:defRPr>
            </a:lvl1pPr>
          </a:lstStyle>
          <a:p>
            <a:r>
              <a:rPr lang="de-DE" dirty="0"/>
              <a:t>Agenda-Titel eingeben</a:t>
            </a:r>
            <a:endParaRPr lang="de-CH" dirty="0"/>
          </a:p>
        </p:txBody>
      </p:sp>
    </p:spTree>
    <p:extLst>
      <p:ext uri="{BB962C8B-B14F-4D97-AF65-F5344CB8AC3E}">
        <p14:creationId xmlns:p14="http://schemas.microsoft.com/office/powerpoint/2010/main" val="2030436833"/>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 Inhalt">
    <p:bg>
      <p:bgPr>
        <a:solidFill>
          <a:schemeClr val="bg1"/>
        </a:solidFill>
        <a:effectLst/>
      </p:bgPr>
    </p:bg>
    <p:spTree>
      <p:nvGrpSpPr>
        <p:cNvPr id="1" name=""/>
        <p:cNvGrpSpPr/>
        <p:nvPr/>
      </p:nvGrpSpPr>
      <p:grpSpPr>
        <a:xfrm>
          <a:off x="0" y="0"/>
          <a:ext cx="0" cy="0"/>
          <a:chOff x="0" y="0"/>
          <a:chExt cx="0" cy="0"/>
        </a:xfrm>
      </p:grpSpPr>
      <p:sp>
        <p:nvSpPr>
          <p:cNvPr id="7" name="Datumsplatzhalter 6"/>
          <p:cNvSpPr>
            <a:spLocks noGrp="1"/>
          </p:cNvSpPr>
          <p:nvPr>
            <p:ph type="dt" sz="half" idx="16"/>
          </p:nvPr>
        </p:nvSpPr>
        <p:spPr/>
        <p:txBody>
          <a:bodyPr/>
          <a:lstStyle/>
          <a:p>
            <a:fld id="{29F15166-7EAE-4305-8C66-B98CA4E89734}" type="datetime1">
              <a:rPr lang="en-US" smtClean="0"/>
              <a:t>5/21/2023</a:t>
            </a:fld>
            <a:endParaRPr lang="de-CH" dirty="0"/>
          </a:p>
        </p:txBody>
      </p:sp>
      <p:sp>
        <p:nvSpPr>
          <p:cNvPr id="8" name="Fußzeilenplatzhalter 7"/>
          <p:cNvSpPr>
            <a:spLocks noGrp="1"/>
          </p:cNvSpPr>
          <p:nvPr>
            <p:ph type="ftr" sz="quarter" idx="17"/>
          </p:nvPr>
        </p:nvSpPr>
        <p:spPr/>
        <p:txBody>
          <a:bodyPr/>
          <a:lstStyle/>
          <a:p>
            <a:r>
              <a:rPr lang="de-CH"/>
              <a:t>Challenge Task</a:t>
            </a:r>
            <a:endParaRPr lang="de-CH" dirty="0"/>
          </a:p>
        </p:txBody>
      </p:sp>
      <p:sp>
        <p:nvSpPr>
          <p:cNvPr id="9" name="Foliennummernplatzhalter 8"/>
          <p:cNvSpPr>
            <a:spLocks noGrp="1"/>
          </p:cNvSpPr>
          <p:nvPr>
            <p:ph type="sldNum" sz="quarter" idx="18"/>
          </p:nvPr>
        </p:nvSpPr>
        <p:spPr/>
        <p:txBody>
          <a:bodyPr/>
          <a:lstStyle/>
          <a:p>
            <a:fld id="{4EAC321B-7500-4259-A00F-915439A35E15}" type="slidenum">
              <a:rPr lang="de-CH" smtClean="0"/>
              <a:pPr/>
              <a:t>‹Nr.›</a:t>
            </a:fld>
            <a:endParaRPr lang="de-CH" dirty="0"/>
          </a:p>
        </p:txBody>
      </p:sp>
      <p:sp>
        <p:nvSpPr>
          <p:cNvPr id="2" name="Titel 1"/>
          <p:cNvSpPr>
            <a:spLocks noGrp="1"/>
          </p:cNvSpPr>
          <p:nvPr>
            <p:ph type="title"/>
          </p:nvPr>
        </p:nvSpPr>
        <p:spPr/>
        <p:txBody>
          <a:bodyPr/>
          <a:lstStyle/>
          <a:p>
            <a:r>
              <a:rPr lang="de-DE"/>
              <a:t>Mastertitelformat bearbeiten</a:t>
            </a:r>
            <a:endParaRPr lang="de-CH" dirty="0"/>
          </a:p>
        </p:txBody>
      </p:sp>
      <p:sp>
        <p:nvSpPr>
          <p:cNvPr id="5" name="Inhaltsplatzhalter 4"/>
          <p:cNvSpPr>
            <a:spLocks noGrp="1"/>
          </p:cNvSpPr>
          <p:nvPr>
            <p:ph sz="quarter" idx="21"/>
          </p:nvPr>
        </p:nvSpPr>
        <p:spPr>
          <a:xfrm>
            <a:off x="806450" y="1449388"/>
            <a:ext cx="11053763" cy="475138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11" name="Textplatzhalter 16">
            <a:extLst>
              <a:ext uri="{FF2B5EF4-FFF2-40B4-BE49-F238E27FC236}">
                <a16:creationId xmlns:a16="http://schemas.microsoft.com/office/drawing/2014/main" id="{19B420C7-7824-4382-99B3-E842F4995AC4}"/>
              </a:ext>
            </a:extLst>
          </p:cNvPr>
          <p:cNvSpPr>
            <a:spLocks noGrp="1"/>
          </p:cNvSpPr>
          <p:nvPr>
            <p:ph type="body" sz="quarter" idx="24" hasCustomPrompt="1"/>
          </p:nvPr>
        </p:nvSpPr>
        <p:spPr>
          <a:xfrm>
            <a:off x="806449" y="334039"/>
            <a:ext cx="11053764" cy="286673"/>
          </a:xfrm>
          <a:prstGeom prst="rect">
            <a:avLst/>
          </a:prstGeom>
        </p:spPr>
        <p:txBody>
          <a:bodyPr lIns="0" tIns="0" rIns="0" bIns="0" anchor="ctr" anchorCtr="0">
            <a:normAutofit/>
          </a:bodyPr>
          <a:lstStyle>
            <a:lvl1pPr marL="0" indent="0">
              <a:buNone/>
              <a:defRPr sz="2000" b="1"/>
            </a:lvl1pPr>
            <a:lvl2pPr marL="457200" indent="0">
              <a:buNone/>
              <a:defRPr/>
            </a:lvl2pPr>
          </a:lstStyle>
          <a:p>
            <a:pPr lvl="0"/>
            <a:r>
              <a:rPr lang="de-DE" dirty="0"/>
              <a:t>Thema</a:t>
            </a:r>
          </a:p>
        </p:txBody>
      </p:sp>
    </p:spTree>
    <p:extLst>
      <p:ext uri="{BB962C8B-B14F-4D97-AF65-F5344CB8AC3E}">
        <p14:creationId xmlns:p14="http://schemas.microsoft.com/office/powerpoint/2010/main" val="193327563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Inhalte">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fld id="{11AB612F-1044-4483-9E24-07C4A1044AB5}" type="datetime1">
              <a:rPr lang="en-US" smtClean="0"/>
              <a:t>5/21/2023</a:t>
            </a:fld>
            <a:endParaRPr lang="de-CH" dirty="0"/>
          </a:p>
        </p:txBody>
      </p:sp>
      <p:sp>
        <p:nvSpPr>
          <p:cNvPr id="4" name="Fußzeilenplatzhalter 3"/>
          <p:cNvSpPr>
            <a:spLocks noGrp="1"/>
          </p:cNvSpPr>
          <p:nvPr>
            <p:ph type="ftr" sz="quarter" idx="11"/>
          </p:nvPr>
        </p:nvSpPr>
        <p:spPr/>
        <p:txBody>
          <a:bodyPr/>
          <a:lstStyle/>
          <a:p>
            <a:r>
              <a:rPr lang="de-CH"/>
              <a:t>Challenge Task</a:t>
            </a:r>
            <a:endParaRPr lang="de-CH" dirty="0"/>
          </a:p>
        </p:txBody>
      </p:sp>
      <p:sp>
        <p:nvSpPr>
          <p:cNvPr id="5" name="Foliennummernplatzhalter 4"/>
          <p:cNvSpPr>
            <a:spLocks noGrp="1"/>
          </p:cNvSpPr>
          <p:nvPr>
            <p:ph type="sldNum" sz="quarter" idx="12"/>
          </p:nvPr>
        </p:nvSpPr>
        <p:spPr/>
        <p:txBody>
          <a:bodyPr/>
          <a:lstStyle/>
          <a:p>
            <a:fld id="{4EAC321B-7500-4259-A00F-915439A35E15}" type="slidenum">
              <a:rPr lang="de-CH" smtClean="0"/>
              <a:pPr/>
              <a:t>‹Nr.›</a:t>
            </a:fld>
            <a:endParaRPr lang="de-CH" dirty="0"/>
          </a:p>
        </p:txBody>
      </p:sp>
      <p:sp>
        <p:nvSpPr>
          <p:cNvPr id="2" name="Titel 1"/>
          <p:cNvSpPr>
            <a:spLocks noGrp="1"/>
          </p:cNvSpPr>
          <p:nvPr>
            <p:ph type="title"/>
          </p:nvPr>
        </p:nvSpPr>
        <p:spPr>
          <a:xfrm>
            <a:off x="806450" y="692150"/>
            <a:ext cx="11053763" cy="684213"/>
          </a:xfrm>
        </p:spPr>
        <p:txBody>
          <a:bodyPr/>
          <a:lstStyle/>
          <a:p>
            <a:r>
              <a:rPr lang="de-DE"/>
              <a:t>Mastertitelformat bearbeiten</a:t>
            </a:r>
            <a:endParaRPr lang="de-CH" dirty="0"/>
          </a:p>
        </p:txBody>
      </p:sp>
      <p:sp>
        <p:nvSpPr>
          <p:cNvPr id="9" name="Textplatzhalter 16">
            <a:extLst>
              <a:ext uri="{FF2B5EF4-FFF2-40B4-BE49-F238E27FC236}">
                <a16:creationId xmlns:a16="http://schemas.microsoft.com/office/drawing/2014/main" id="{19B420C7-7824-4382-99B3-E842F4995AC4}"/>
              </a:ext>
            </a:extLst>
          </p:cNvPr>
          <p:cNvSpPr>
            <a:spLocks noGrp="1"/>
          </p:cNvSpPr>
          <p:nvPr>
            <p:ph type="body" sz="quarter" idx="25" hasCustomPrompt="1"/>
          </p:nvPr>
        </p:nvSpPr>
        <p:spPr>
          <a:xfrm>
            <a:off x="806449" y="334039"/>
            <a:ext cx="11053764" cy="286673"/>
          </a:xfrm>
          <a:prstGeom prst="rect">
            <a:avLst/>
          </a:prstGeom>
        </p:spPr>
        <p:txBody>
          <a:bodyPr lIns="0" tIns="0" rIns="0" bIns="0" anchor="ctr" anchorCtr="0">
            <a:normAutofit/>
          </a:bodyPr>
          <a:lstStyle>
            <a:lvl1pPr marL="0" indent="0">
              <a:buNone/>
              <a:defRPr sz="2000" b="1"/>
            </a:lvl1pPr>
            <a:lvl2pPr marL="457200" indent="0">
              <a:buNone/>
              <a:defRPr/>
            </a:lvl2pPr>
          </a:lstStyle>
          <a:p>
            <a:pPr lvl="0"/>
            <a:r>
              <a:rPr lang="de-DE" dirty="0"/>
              <a:t>Thema</a:t>
            </a:r>
          </a:p>
        </p:txBody>
      </p:sp>
      <p:sp>
        <p:nvSpPr>
          <p:cNvPr id="7" name="Inhaltsplatzhalter 6"/>
          <p:cNvSpPr>
            <a:spLocks noGrp="1"/>
          </p:cNvSpPr>
          <p:nvPr>
            <p:ph sz="quarter" idx="26"/>
          </p:nvPr>
        </p:nvSpPr>
        <p:spPr>
          <a:xfrm>
            <a:off x="806450" y="1449388"/>
            <a:ext cx="5364163" cy="475138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Inhaltsplatzhalter 6"/>
          <p:cNvSpPr>
            <a:spLocks noGrp="1"/>
          </p:cNvSpPr>
          <p:nvPr>
            <p:ph sz="quarter" idx="27"/>
          </p:nvPr>
        </p:nvSpPr>
        <p:spPr>
          <a:xfrm>
            <a:off x="6496050" y="1449388"/>
            <a:ext cx="5364163" cy="475138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Tree>
    <p:extLst>
      <p:ext uri="{BB962C8B-B14F-4D97-AF65-F5344CB8AC3E}">
        <p14:creationId xmlns:p14="http://schemas.microsoft.com/office/powerpoint/2010/main" val="199768549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ergleich">
    <p:bg>
      <p:bgPr>
        <a:solidFill>
          <a:schemeClr val="bg1"/>
        </a:solidFill>
        <a:effectLst/>
      </p:bgPr>
    </p:bg>
    <p:spTree>
      <p:nvGrpSpPr>
        <p:cNvPr id="1" name=""/>
        <p:cNvGrpSpPr/>
        <p:nvPr/>
      </p:nvGrpSpPr>
      <p:grpSpPr>
        <a:xfrm>
          <a:off x="0" y="0"/>
          <a:ext cx="0" cy="0"/>
          <a:chOff x="0" y="0"/>
          <a:chExt cx="0" cy="0"/>
        </a:xfrm>
      </p:grpSpPr>
      <p:sp>
        <p:nvSpPr>
          <p:cNvPr id="6" name="Datumsplatzhalter 5"/>
          <p:cNvSpPr>
            <a:spLocks noGrp="1"/>
          </p:cNvSpPr>
          <p:nvPr>
            <p:ph type="dt" sz="half" idx="16"/>
          </p:nvPr>
        </p:nvSpPr>
        <p:spPr/>
        <p:txBody>
          <a:bodyPr/>
          <a:lstStyle/>
          <a:p>
            <a:fld id="{1F65A79E-A6C9-4081-82F4-4E98FB4A903D}" type="datetime1">
              <a:rPr lang="en-US" smtClean="0"/>
              <a:t>5/21/2023</a:t>
            </a:fld>
            <a:endParaRPr lang="de-CH" dirty="0"/>
          </a:p>
        </p:txBody>
      </p:sp>
      <p:sp>
        <p:nvSpPr>
          <p:cNvPr id="7" name="Fußzeilenplatzhalter 6"/>
          <p:cNvSpPr>
            <a:spLocks noGrp="1"/>
          </p:cNvSpPr>
          <p:nvPr>
            <p:ph type="ftr" sz="quarter" idx="17"/>
          </p:nvPr>
        </p:nvSpPr>
        <p:spPr/>
        <p:txBody>
          <a:bodyPr/>
          <a:lstStyle/>
          <a:p>
            <a:r>
              <a:rPr lang="de-CH"/>
              <a:t>Challenge Task</a:t>
            </a:r>
            <a:endParaRPr lang="de-CH" dirty="0"/>
          </a:p>
        </p:txBody>
      </p:sp>
      <p:sp>
        <p:nvSpPr>
          <p:cNvPr id="8" name="Foliennummernplatzhalter 7"/>
          <p:cNvSpPr>
            <a:spLocks noGrp="1"/>
          </p:cNvSpPr>
          <p:nvPr>
            <p:ph type="sldNum" sz="quarter" idx="18"/>
          </p:nvPr>
        </p:nvSpPr>
        <p:spPr/>
        <p:txBody>
          <a:bodyPr/>
          <a:lstStyle/>
          <a:p>
            <a:fld id="{4EAC321B-7500-4259-A00F-915439A35E15}" type="slidenum">
              <a:rPr lang="de-CH" smtClean="0"/>
              <a:pPr/>
              <a:t>‹Nr.›</a:t>
            </a:fld>
            <a:endParaRPr lang="de-CH" dirty="0"/>
          </a:p>
        </p:txBody>
      </p:sp>
      <p:sp>
        <p:nvSpPr>
          <p:cNvPr id="14" name="Textplatzhalter 16">
            <a:extLst>
              <a:ext uri="{FF2B5EF4-FFF2-40B4-BE49-F238E27FC236}">
                <a16:creationId xmlns:a16="http://schemas.microsoft.com/office/drawing/2014/main" id="{19B420C7-7824-4382-99B3-E842F4995AC4}"/>
              </a:ext>
            </a:extLst>
          </p:cNvPr>
          <p:cNvSpPr>
            <a:spLocks noGrp="1"/>
          </p:cNvSpPr>
          <p:nvPr>
            <p:ph type="body" sz="quarter" idx="20" hasCustomPrompt="1"/>
          </p:nvPr>
        </p:nvSpPr>
        <p:spPr>
          <a:xfrm>
            <a:off x="806451" y="1449388"/>
            <a:ext cx="5364576" cy="358775"/>
          </a:xfrm>
          <a:prstGeom prst="rect">
            <a:avLst/>
          </a:prstGeom>
        </p:spPr>
        <p:txBody>
          <a:bodyPr tIns="0" bIns="0" anchor="ctr" anchorCtr="0">
            <a:normAutofit/>
          </a:bodyPr>
          <a:lstStyle>
            <a:lvl1pPr marL="0" indent="0">
              <a:buNone/>
              <a:defRPr sz="2000" b="1"/>
            </a:lvl1pPr>
            <a:lvl2pPr marL="457200" indent="0">
              <a:buNone/>
              <a:defRPr/>
            </a:lvl2pPr>
          </a:lstStyle>
          <a:p>
            <a:pPr lvl="0"/>
            <a:r>
              <a:rPr lang="de-DE" dirty="0"/>
              <a:t>Überschrift</a:t>
            </a:r>
          </a:p>
        </p:txBody>
      </p:sp>
      <p:sp>
        <p:nvSpPr>
          <p:cNvPr id="11" name="Textplatzhalter 16">
            <a:extLst>
              <a:ext uri="{FF2B5EF4-FFF2-40B4-BE49-F238E27FC236}">
                <a16:creationId xmlns:a16="http://schemas.microsoft.com/office/drawing/2014/main" id="{19B420C7-7824-4382-99B3-E842F4995AC4}"/>
              </a:ext>
            </a:extLst>
          </p:cNvPr>
          <p:cNvSpPr>
            <a:spLocks noGrp="1"/>
          </p:cNvSpPr>
          <p:nvPr>
            <p:ph type="body" sz="quarter" idx="22" hasCustomPrompt="1"/>
          </p:nvPr>
        </p:nvSpPr>
        <p:spPr>
          <a:xfrm>
            <a:off x="6505072" y="1449388"/>
            <a:ext cx="5353967" cy="358775"/>
          </a:xfrm>
          <a:prstGeom prst="rect">
            <a:avLst/>
          </a:prstGeom>
        </p:spPr>
        <p:txBody>
          <a:bodyPr tIns="0" bIns="0" anchor="ctr" anchorCtr="0">
            <a:normAutofit/>
          </a:bodyPr>
          <a:lstStyle>
            <a:lvl1pPr marL="0" indent="0">
              <a:buNone/>
              <a:defRPr sz="2000" b="1"/>
            </a:lvl1pPr>
            <a:lvl2pPr marL="457200" indent="0">
              <a:buNone/>
              <a:defRPr/>
            </a:lvl2pPr>
          </a:lstStyle>
          <a:p>
            <a:pPr lvl="0"/>
            <a:r>
              <a:rPr lang="de-DE" dirty="0"/>
              <a:t>Überschrift</a:t>
            </a:r>
          </a:p>
        </p:txBody>
      </p:sp>
      <p:sp>
        <p:nvSpPr>
          <p:cNvPr id="10" name="Textplatzhalter 16">
            <a:extLst>
              <a:ext uri="{FF2B5EF4-FFF2-40B4-BE49-F238E27FC236}">
                <a16:creationId xmlns:a16="http://schemas.microsoft.com/office/drawing/2014/main" id="{19B420C7-7824-4382-99B3-E842F4995AC4}"/>
              </a:ext>
            </a:extLst>
          </p:cNvPr>
          <p:cNvSpPr>
            <a:spLocks noGrp="1"/>
          </p:cNvSpPr>
          <p:nvPr>
            <p:ph type="body" sz="quarter" idx="24" hasCustomPrompt="1"/>
          </p:nvPr>
        </p:nvSpPr>
        <p:spPr>
          <a:xfrm>
            <a:off x="806449" y="334039"/>
            <a:ext cx="11053764" cy="286673"/>
          </a:xfrm>
          <a:prstGeom prst="rect">
            <a:avLst/>
          </a:prstGeom>
        </p:spPr>
        <p:txBody>
          <a:bodyPr lIns="0" tIns="0" rIns="0" bIns="0" anchor="ctr" anchorCtr="0">
            <a:normAutofit/>
          </a:bodyPr>
          <a:lstStyle>
            <a:lvl1pPr marL="0" indent="0">
              <a:buNone/>
              <a:defRPr sz="2000" b="1"/>
            </a:lvl1pPr>
            <a:lvl2pPr marL="457200" indent="0">
              <a:buNone/>
              <a:defRPr/>
            </a:lvl2pPr>
          </a:lstStyle>
          <a:p>
            <a:pPr lvl="0"/>
            <a:r>
              <a:rPr lang="de-DE" dirty="0"/>
              <a:t>Thema</a:t>
            </a:r>
          </a:p>
        </p:txBody>
      </p:sp>
      <p:sp>
        <p:nvSpPr>
          <p:cNvPr id="2" name="Titel 1"/>
          <p:cNvSpPr>
            <a:spLocks noGrp="1"/>
          </p:cNvSpPr>
          <p:nvPr>
            <p:ph type="title"/>
          </p:nvPr>
        </p:nvSpPr>
        <p:spPr/>
        <p:txBody>
          <a:bodyPr/>
          <a:lstStyle/>
          <a:p>
            <a:r>
              <a:rPr lang="de-DE"/>
              <a:t>Mastertitelformat bearbeiten</a:t>
            </a:r>
            <a:endParaRPr lang="de-CH"/>
          </a:p>
        </p:txBody>
      </p:sp>
      <p:sp>
        <p:nvSpPr>
          <p:cNvPr id="5" name="Inhaltsplatzhalter 4"/>
          <p:cNvSpPr>
            <a:spLocks noGrp="1"/>
          </p:cNvSpPr>
          <p:nvPr>
            <p:ph sz="quarter" idx="25"/>
          </p:nvPr>
        </p:nvSpPr>
        <p:spPr>
          <a:xfrm>
            <a:off x="806450" y="1881188"/>
            <a:ext cx="5364163" cy="431958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5" name="Inhaltsplatzhalter 4"/>
          <p:cNvSpPr>
            <a:spLocks noGrp="1"/>
          </p:cNvSpPr>
          <p:nvPr>
            <p:ph sz="quarter" idx="26"/>
          </p:nvPr>
        </p:nvSpPr>
        <p:spPr>
          <a:xfrm>
            <a:off x="6494463" y="1881188"/>
            <a:ext cx="5364163" cy="431958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Tree>
    <p:extLst>
      <p:ext uri="{BB962C8B-B14F-4D97-AF65-F5344CB8AC3E}">
        <p14:creationId xmlns:p14="http://schemas.microsoft.com/office/powerpoint/2010/main" val="3556247809"/>
      </p:ext>
    </p:extLst>
  </p:cSld>
  <p:clrMapOvr>
    <a:masterClrMapping/>
  </p:clrMapOvr>
  <p:extLst>
    <p:ext uri="{DCECCB84-F9BA-43D5-87BE-67443E8EF086}">
      <p15:sldGuideLst xmlns:p15="http://schemas.microsoft.com/office/powerpoint/2012/main">
        <p15:guide id="1" orient="horz" pos="1185">
          <p15:clr>
            <a:srgbClr val="FBAE40"/>
          </p15:clr>
        </p15:guide>
        <p15:guide id="2" orient="horz" pos="1139">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halt und Bild hoch">
    <p:spTree>
      <p:nvGrpSpPr>
        <p:cNvPr id="1" name=""/>
        <p:cNvGrpSpPr/>
        <p:nvPr/>
      </p:nvGrpSpPr>
      <p:grpSpPr>
        <a:xfrm>
          <a:off x="0" y="0"/>
          <a:ext cx="0" cy="0"/>
          <a:chOff x="0" y="0"/>
          <a:chExt cx="0" cy="0"/>
        </a:xfrm>
      </p:grpSpPr>
      <p:sp>
        <p:nvSpPr>
          <p:cNvPr id="10" name="Bildplatzhalter 7"/>
          <p:cNvSpPr>
            <a:spLocks noGrp="1"/>
          </p:cNvSpPr>
          <p:nvPr>
            <p:ph type="pic" sz="quarter" idx="21" hasCustomPrompt="1"/>
          </p:nvPr>
        </p:nvSpPr>
        <p:spPr>
          <a:xfrm>
            <a:off x="7431782" y="333375"/>
            <a:ext cx="4428432" cy="5867400"/>
          </a:xfrm>
          <a:prstGeom prst="rect">
            <a:avLst/>
          </a:prstGeom>
          <a:solidFill>
            <a:schemeClr val="bg2"/>
          </a:solidFill>
        </p:spPr>
        <p:txBody>
          <a:bodyPr lIns="216000" tIns="108000">
            <a:normAutofit/>
          </a:bodyPr>
          <a:lstStyle>
            <a:lvl1pPr marL="0" indent="0">
              <a:buNone/>
              <a:defRPr sz="2000" baseline="0"/>
            </a:lvl1pPr>
          </a:lstStyle>
          <a:p>
            <a:r>
              <a:rPr lang="de-CH" dirty="0"/>
              <a:t>Bild über das Bild-Icon einfügen</a:t>
            </a:r>
          </a:p>
        </p:txBody>
      </p:sp>
      <p:sp>
        <p:nvSpPr>
          <p:cNvPr id="3" name="Datumsplatzhalter 2"/>
          <p:cNvSpPr>
            <a:spLocks noGrp="1"/>
          </p:cNvSpPr>
          <p:nvPr>
            <p:ph type="dt" sz="half" idx="10"/>
          </p:nvPr>
        </p:nvSpPr>
        <p:spPr/>
        <p:txBody>
          <a:bodyPr/>
          <a:lstStyle/>
          <a:p>
            <a:fld id="{C470AAB2-8DC6-4718-8CC1-421CD5779CFF}" type="datetime1">
              <a:rPr lang="en-US" smtClean="0"/>
              <a:t>5/21/2023</a:t>
            </a:fld>
            <a:endParaRPr lang="de-CH" dirty="0"/>
          </a:p>
        </p:txBody>
      </p:sp>
      <p:sp>
        <p:nvSpPr>
          <p:cNvPr id="4" name="Fußzeilenplatzhalter 3"/>
          <p:cNvSpPr>
            <a:spLocks noGrp="1"/>
          </p:cNvSpPr>
          <p:nvPr>
            <p:ph type="ftr" sz="quarter" idx="11"/>
          </p:nvPr>
        </p:nvSpPr>
        <p:spPr/>
        <p:txBody>
          <a:bodyPr/>
          <a:lstStyle/>
          <a:p>
            <a:r>
              <a:rPr lang="de-CH"/>
              <a:t>Challenge Task</a:t>
            </a:r>
            <a:endParaRPr lang="de-CH" dirty="0"/>
          </a:p>
        </p:txBody>
      </p:sp>
      <p:sp>
        <p:nvSpPr>
          <p:cNvPr id="5" name="Foliennummernplatzhalter 4"/>
          <p:cNvSpPr>
            <a:spLocks noGrp="1"/>
          </p:cNvSpPr>
          <p:nvPr>
            <p:ph type="sldNum" sz="quarter" idx="12"/>
          </p:nvPr>
        </p:nvSpPr>
        <p:spPr/>
        <p:txBody>
          <a:bodyPr/>
          <a:lstStyle/>
          <a:p>
            <a:fld id="{4EAC321B-7500-4259-A00F-915439A35E15}" type="slidenum">
              <a:rPr lang="de-CH" smtClean="0"/>
              <a:pPr/>
              <a:t>‹Nr.›</a:t>
            </a:fld>
            <a:endParaRPr lang="de-CH" dirty="0"/>
          </a:p>
        </p:txBody>
      </p:sp>
      <p:sp>
        <p:nvSpPr>
          <p:cNvPr id="11" name="Inhaltsplatzhalter 10"/>
          <p:cNvSpPr>
            <a:spLocks noGrp="1"/>
          </p:cNvSpPr>
          <p:nvPr>
            <p:ph sz="quarter" idx="22"/>
          </p:nvPr>
        </p:nvSpPr>
        <p:spPr>
          <a:xfrm>
            <a:off x="806450" y="1449388"/>
            <a:ext cx="6337300" cy="475138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8" name="Textplatzhalter 16">
            <a:extLst>
              <a:ext uri="{FF2B5EF4-FFF2-40B4-BE49-F238E27FC236}">
                <a16:creationId xmlns:a16="http://schemas.microsoft.com/office/drawing/2014/main" id="{19B420C7-7824-4382-99B3-E842F4995AC4}"/>
              </a:ext>
            </a:extLst>
          </p:cNvPr>
          <p:cNvSpPr>
            <a:spLocks noGrp="1"/>
          </p:cNvSpPr>
          <p:nvPr>
            <p:ph type="body" sz="quarter" idx="24" hasCustomPrompt="1"/>
          </p:nvPr>
        </p:nvSpPr>
        <p:spPr>
          <a:xfrm>
            <a:off x="806449" y="334039"/>
            <a:ext cx="6337301" cy="286673"/>
          </a:xfrm>
          <a:prstGeom prst="rect">
            <a:avLst/>
          </a:prstGeom>
        </p:spPr>
        <p:txBody>
          <a:bodyPr lIns="0" tIns="0" rIns="0" bIns="0" anchor="ctr" anchorCtr="0">
            <a:normAutofit/>
          </a:bodyPr>
          <a:lstStyle>
            <a:lvl1pPr marL="0" indent="0">
              <a:buNone/>
              <a:defRPr sz="2000" b="1"/>
            </a:lvl1pPr>
            <a:lvl2pPr marL="457200" indent="0">
              <a:buNone/>
              <a:defRPr/>
            </a:lvl2pPr>
          </a:lstStyle>
          <a:p>
            <a:pPr lvl="0"/>
            <a:r>
              <a:rPr lang="de-DE" dirty="0"/>
              <a:t>Thema</a:t>
            </a:r>
          </a:p>
        </p:txBody>
      </p:sp>
      <p:sp>
        <p:nvSpPr>
          <p:cNvPr id="2" name="Titel 1"/>
          <p:cNvSpPr>
            <a:spLocks noGrp="1"/>
          </p:cNvSpPr>
          <p:nvPr>
            <p:ph type="title"/>
          </p:nvPr>
        </p:nvSpPr>
        <p:spPr>
          <a:xfrm>
            <a:off x="806451" y="692150"/>
            <a:ext cx="6337300" cy="684213"/>
          </a:xfrm>
        </p:spPr>
        <p:txBody>
          <a:bodyPr/>
          <a:lstStyle>
            <a:lvl1pPr>
              <a:lnSpc>
                <a:spcPct val="100000"/>
              </a:lnSpc>
              <a:defRPr sz="2800"/>
            </a:lvl1pPr>
          </a:lstStyle>
          <a:p>
            <a:r>
              <a:rPr lang="de-DE"/>
              <a:t>Mastertitelformat bearbeiten</a:t>
            </a:r>
            <a:endParaRPr lang="de-CH" dirty="0"/>
          </a:p>
        </p:txBody>
      </p:sp>
    </p:spTree>
    <p:extLst>
      <p:ext uri="{BB962C8B-B14F-4D97-AF65-F5344CB8AC3E}">
        <p14:creationId xmlns:p14="http://schemas.microsoft.com/office/powerpoint/2010/main" val="3022903062"/>
      </p:ext>
    </p:extLst>
  </p:cSld>
  <p:clrMapOvr>
    <a:masterClrMapping/>
  </p:clrMapOvr>
  <p:extLst>
    <p:ext uri="{DCECCB84-F9BA-43D5-87BE-67443E8EF086}">
      <p15:sldGuideLst xmlns:p15="http://schemas.microsoft.com/office/powerpoint/2012/main">
        <p15:guide id="1" pos="450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7" name="Titelplatzhalter 1"/>
          <p:cNvSpPr>
            <a:spLocks noGrp="1"/>
          </p:cNvSpPr>
          <p:nvPr>
            <p:ph type="title"/>
          </p:nvPr>
        </p:nvSpPr>
        <p:spPr>
          <a:xfrm>
            <a:off x="806450" y="692150"/>
            <a:ext cx="11053763" cy="684213"/>
          </a:xfrm>
          <a:prstGeom prst="rect">
            <a:avLst/>
          </a:prstGeom>
        </p:spPr>
        <p:txBody>
          <a:bodyPr vert="horz" lIns="0" tIns="0" rIns="0" bIns="0" rtlCol="0" anchor="ctr" anchorCtr="0">
            <a:normAutofit/>
          </a:bodyPr>
          <a:lstStyle/>
          <a:p>
            <a:r>
              <a:rPr lang="de-DE" dirty="0"/>
              <a:t>Titel Inhaltsfolie einzeilig</a:t>
            </a:r>
            <a:endParaRPr lang="de-CH" dirty="0"/>
          </a:p>
        </p:txBody>
      </p:sp>
      <p:cxnSp>
        <p:nvCxnSpPr>
          <p:cNvPr id="49" name="Gerader Verbinder 48">
            <a:extLst>
              <a:ext uri="{FF2B5EF4-FFF2-40B4-BE49-F238E27FC236}">
                <a16:creationId xmlns:a16="http://schemas.microsoft.com/office/drawing/2014/main" id="{DCCF8EB6-970F-4B91-8E46-5B6411EAA2E4}"/>
              </a:ext>
            </a:extLst>
          </p:cNvPr>
          <p:cNvCxnSpPr>
            <a:cxnSpLocks/>
          </p:cNvCxnSpPr>
          <p:nvPr/>
        </p:nvCxnSpPr>
        <p:spPr>
          <a:xfrm>
            <a:off x="802958" y="6454845"/>
            <a:ext cx="5875" cy="403155"/>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51" name="Datumsplatzhalter 2">
            <a:extLst>
              <a:ext uri="{FF2B5EF4-FFF2-40B4-BE49-F238E27FC236}">
                <a16:creationId xmlns:a16="http://schemas.microsoft.com/office/drawing/2014/main" id="{DD859570-9479-4CD6-9E5E-B8BCB591EFE1}"/>
              </a:ext>
            </a:extLst>
          </p:cNvPr>
          <p:cNvSpPr>
            <a:spLocks noGrp="1"/>
          </p:cNvSpPr>
          <p:nvPr>
            <p:ph type="dt" sz="half" idx="2"/>
          </p:nvPr>
        </p:nvSpPr>
        <p:spPr>
          <a:xfrm>
            <a:off x="6494464" y="6453187"/>
            <a:ext cx="3376650" cy="179388"/>
          </a:xfrm>
          <a:prstGeom prst="rect">
            <a:avLst/>
          </a:prstGeom>
        </p:spPr>
        <p:txBody>
          <a:bodyPr lIns="0" tIns="0" rIns="0" bIns="0"/>
          <a:lstStyle>
            <a:lvl1pPr algn="l">
              <a:defRPr sz="1200"/>
            </a:lvl1pPr>
          </a:lstStyle>
          <a:p>
            <a:fld id="{15F207D1-2B34-4FEC-A1A4-87F6B4A7DD31}" type="datetime1">
              <a:rPr lang="en-US" smtClean="0"/>
              <a:t>5/21/2023</a:t>
            </a:fld>
            <a:endParaRPr lang="de-CH" dirty="0"/>
          </a:p>
        </p:txBody>
      </p:sp>
      <p:sp>
        <p:nvSpPr>
          <p:cNvPr id="52" name="Fußzeilenplatzhalter 3">
            <a:extLst>
              <a:ext uri="{FF2B5EF4-FFF2-40B4-BE49-F238E27FC236}">
                <a16:creationId xmlns:a16="http://schemas.microsoft.com/office/drawing/2014/main" id="{2A1BCD4E-392B-40D0-9259-9419E76355F1}"/>
              </a:ext>
            </a:extLst>
          </p:cNvPr>
          <p:cNvSpPr>
            <a:spLocks noGrp="1"/>
          </p:cNvSpPr>
          <p:nvPr>
            <p:ph type="ftr" sz="quarter" idx="3"/>
          </p:nvPr>
        </p:nvSpPr>
        <p:spPr>
          <a:xfrm>
            <a:off x="806450" y="6454845"/>
            <a:ext cx="5364163" cy="332663"/>
          </a:xfrm>
          <a:prstGeom prst="rect">
            <a:avLst/>
          </a:prstGeom>
        </p:spPr>
        <p:txBody>
          <a:bodyPr lIns="108000" tIns="0" rIns="0" bIns="0"/>
          <a:lstStyle>
            <a:lvl1pPr algn="l">
              <a:defRPr sz="1200"/>
            </a:lvl1pPr>
          </a:lstStyle>
          <a:p>
            <a:r>
              <a:rPr lang="de-CH"/>
              <a:t>Challenge Task</a:t>
            </a:r>
            <a:endParaRPr lang="de-CH" dirty="0"/>
          </a:p>
        </p:txBody>
      </p:sp>
      <p:sp>
        <p:nvSpPr>
          <p:cNvPr id="53" name="Foliennummernplatzhalter 4">
            <a:extLst>
              <a:ext uri="{FF2B5EF4-FFF2-40B4-BE49-F238E27FC236}">
                <a16:creationId xmlns:a16="http://schemas.microsoft.com/office/drawing/2014/main" id="{F6E723C3-915C-402C-9570-E97A66A840F5}"/>
              </a:ext>
            </a:extLst>
          </p:cNvPr>
          <p:cNvSpPr>
            <a:spLocks noGrp="1"/>
          </p:cNvSpPr>
          <p:nvPr>
            <p:ph type="sldNum" sz="quarter" idx="4"/>
          </p:nvPr>
        </p:nvSpPr>
        <p:spPr>
          <a:xfrm>
            <a:off x="268996" y="6453187"/>
            <a:ext cx="537454" cy="179387"/>
          </a:xfrm>
          <a:prstGeom prst="rect">
            <a:avLst/>
          </a:prstGeom>
        </p:spPr>
        <p:txBody>
          <a:bodyPr lIns="0" tIns="0" rIns="108000" bIns="0"/>
          <a:lstStyle>
            <a:lvl1pPr algn="r">
              <a:defRPr sz="1200">
                <a:solidFill>
                  <a:schemeClr val="tx1"/>
                </a:solidFill>
              </a:defRPr>
            </a:lvl1pPr>
          </a:lstStyle>
          <a:p>
            <a:fld id="{4EAC321B-7500-4259-A00F-915439A35E15}" type="slidenum">
              <a:rPr lang="de-CH" smtClean="0"/>
              <a:pPr/>
              <a:t>‹Nr.›</a:t>
            </a:fld>
            <a:endParaRPr lang="de-CH" dirty="0"/>
          </a:p>
        </p:txBody>
      </p:sp>
      <p:pic>
        <p:nvPicPr>
          <p:cNvPr id="10" name="Grafik 9">
            <a:extLst>
              <a:ext uri="{FF2B5EF4-FFF2-40B4-BE49-F238E27FC236}">
                <a16:creationId xmlns:a16="http://schemas.microsoft.com/office/drawing/2014/main" id="{58E42ADF-F5B2-43B8-AB96-1EFC272BC700}"/>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0758468" y="6244316"/>
            <a:ext cx="1340225" cy="629524"/>
          </a:xfrm>
          <a:prstGeom prst="rect">
            <a:avLst/>
          </a:prstGeom>
        </p:spPr>
      </p:pic>
      <p:sp>
        <p:nvSpPr>
          <p:cNvPr id="2" name="Textplatzhalter 1"/>
          <p:cNvSpPr>
            <a:spLocks noGrp="1"/>
          </p:cNvSpPr>
          <p:nvPr>
            <p:ph type="body" idx="1"/>
          </p:nvPr>
        </p:nvSpPr>
        <p:spPr>
          <a:xfrm>
            <a:off x="802958" y="1449388"/>
            <a:ext cx="11057254" cy="4751387"/>
          </a:xfrm>
          <a:prstGeom prst="rect">
            <a:avLst/>
          </a:prstGeom>
        </p:spPr>
        <p:txBody>
          <a:bodyPr vert="horz" lIns="0" tIns="0" rIns="0" bIns="0" rtlCol="0">
            <a:normAutofit/>
          </a:bodyPr>
          <a:lstStyle/>
          <a:p>
            <a:pPr lvl="0"/>
            <a:r>
              <a:rPr lang="de-DE" dirty="0"/>
              <a:t>Erste Ebene</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4"/>
            <a:endParaRPr lang="de-DE" dirty="0"/>
          </a:p>
        </p:txBody>
      </p:sp>
    </p:spTree>
    <p:extLst>
      <p:ext uri="{BB962C8B-B14F-4D97-AF65-F5344CB8AC3E}">
        <p14:creationId xmlns:p14="http://schemas.microsoft.com/office/powerpoint/2010/main" val="3256726509"/>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Lst>
  <p:hf hdr="0"/>
  <p:txStyles>
    <p:titleStyle>
      <a:lvl1pPr algn="l" defTabSz="609768" rtl="0" eaLnBrk="1" latinLnBrk="0" hangingPunct="1">
        <a:lnSpc>
          <a:spcPct val="120000"/>
        </a:lnSpc>
        <a:spcBef>
          <a:spcPct val="0"/>
        </a:spcBef>
        <a:buNone/>
        <a:defRPr sz="3200" b="1" kern="1200" baseline="0">
          <a:solidFill>
            <a:schemeClr val="tx2"/>
          </a:solidFill>
          <a:latin typeface="+mj-lt"/>
          <a:ea typeface="+mj-ea"/>
          <a:cs typeface="+mj-cs"/>
        </a:defRPr>
      </a:lvl1pPr>
    </p:titleStyle>
    <p:bodyStyle>
      <a:lvl1pPr marL="252000" indent="-252000" algn="l" defTabSz="609768" rtl="0" eaLnBrk="1" latinLnBrk="0" hangingPunct="1">
        <a:lnSpc>
          <a:spcPct val="110000"/>
        </a:lnSpc>
        <a:spcBef>
          <a:spcPts val="1200"/>
        </a:spcBef>
        <a:buClr>
          <a:schemeClr val="tx2"/>
        </a:buClr>
        <a:buFont typeface="Arial" panose="020B0604020202020204" pitchFamily="34" charset="0"/>
        <a:buChar char="•"/>
        <a:defRPr sz="2000" kern="1200">
          <a:solidFill>
            <a:schemeClr val="tx1"/>
          </a:solidFill>
          <a:latin typeface="+mn-lt"/>
          <a:ea typeface="+mn-ea"/>
          <a:cs typeface="+mn-cs"/>
        </a:defRPr>
      </a:lvl1pPr>
      <a:lvl2pPr marL="504000" indent="-252000" algn="l" defTabSz="609768" rtl="0" eaLnBrk="1" latinLnBrk="0" hangingPunct="1">
        <a:lnSpc>
          <a:spcPct val="110000"/>
        </a:lnSpc>
        <a:spcBef>
          <a:spcPts val="1200"/>
        </a:spcBef>
        <a:buClr>
          <a:schemeClr val="tx1"/>
        </a:buClr>
        <a:buSzPct val="80000"/>
        <a:buFont typeface="Arial" panose="020B0604020202020204" pitchFamily="34" charset="0"/>
        <a:buChar char="•"/>
        <a:defRPr sz="1800" kern="1200">
          <a:solidFill>
            <a:schemeClr val="tx1"/>
          </a:solidFill>
          <a:latin typeface="+mn-lt"/>
          <a:ea typeface="+mn-ea"/>
          <a:cs typeface="+mn-cs"/>
        </a:defRPr>
      </a:lvl2pPr>
      <a:lvl3pPr marL="756000" indent="-252000" algn="l" defTabSz="609768" rtl="0" eaLnBrk="1" latinLnBrk="0" hangingPunct="1">
        <a:lnSpc>
          <a:spcPct val="110000"/>
        </a:lnSpc>
        <a:spcBef>
          <a:spcPts val="1200"/>
        </a:spcBef>
        <a:buSzPct val="90000"/>
        <a:buFont typeface="Symbol" panose="05050102010706020507" pitchFamily="18" charset="2"/>
        <a:buChar char="-"/>
        <a:defRPr sz="1600" kern="1200">
          <a:solidFill>
            <a:schemeClr val="tx1"/>
          </a:solidFill>
          <a:latin typeface="+mn-lt"/>
          <a:ea typeface="+mn-ea"/>
          <a:cs typeface="+mn-cs"/>
        </a:defRPr>
      </a:lvl3pPr>
      <a:lvl4pPr marL="1008000" indent="-252000" algn="l" defTabSz="609768" rtl="0" eaLnBrk="1" latinLnBrk="0" hangingPunct="1">
        <a:lnSpc>
          <a:spcPct val="110000"/>
        </a:lnSpc>
        <a:spcBef>
          <a:spcPts val="1200"/>
        </a:spcBef>
        <a:buFont typeface="Symbol" panose="05050102010706020507" pitchFamily="18" charset="2"/>
        <a:buChar char="-"/>
        <a:defRPr sz="1600" kern="1200">
          <a:solidFill>
            <a:schemeClr val="tx1"/>
          </a:solidFill>
          <a:latin typeface="+mn-lt"/>
          <a:ea typeface="+mn-ea"/>
          <a:cs typeface="+mn-cs"/>
        </a:defRPr>
      </a:lvl4pPr>
      <a:lvl5pPr marL="1260000" marR="0" indent="-252000" algn="l" defTabSz="609768" rtl="0" eaLnBrk="1" fontAlgn="auto" latinLnBrk="0" hangingPunct="1">
        <a:lnSpc>
          <a:spcPct val="110000"/>
        </a:lnSpc>
        <a:spcBef>
          <a:spcPts val="1200"/>
        </a:spcBef>
        <a:spcAft>
          <a:spcPts val="0"/>
        </a:spcAft>
        <a:buClrTx/>
        <a:buSzTx/>
        <a:buFont typeface="Symbol" panose="05050102010706020507" pitchFamily="18" charset="2"/>
        <a:buChar char="-"/>
        <a:tabLst/>
        <a:defRPr sz="1600" kern="1200">
          <a:solidFill>
            <a:schemeClr val="tx1"/>
          </a:solidFill>
          <a:latin typeface="+mn-lt"/>
          <a:ea typeface="+mn-ea"/>
          <a:cs typeface="+mn-cs"/>
        </a:defRPr>
      </a:lvl5pPr>
      <a:lvl6pPr marL="1512000" indent="-252000" algn="l" defTabSz="611188" rtl="0" eaLnBrk="1" latinLnBrk="0" hangingPunct="1">
        <a:lnSpc>
          <a:spcPct val="110000"/>
        </a:lnSpc>
        <a:spcBef>
          <a:spcPts val="1200"/>
        </a:spcBef>
        <a:buFont typeface="Symbol" panose="05050102010706020507" pitchFamily="18" charset="2"/>
        <a:buChar char="-"/>
        <a:defRPr sz="1600" kern="1200" baseline="0">
          <a:solidFill>
            <a:schemeClr val="tx1"/>
          </a:solidFill>
          <a:latin typeface="+mn-lt"/>
          <a:ea typeface="+mn-ea"/>
          <a:cs typeface="+mn-cs"/>
        </a:defRPr>
      </a:lvl6pPr>
      <a:lvl7pPr marL="1764000" indent="-252000" algn="l" defTabSz="609768" rtl="0" eaLnBrk="1" latinLnBrk="0" hangingPunct="1">
        <a:lnSpc>
          <a:spcPct val="110000"/>
        </a:lnSpc>
        <a:spcBef>
          <a:spcPts val="1200"/>
        </a:spcBef>
        <a:buFont typeface="Symbol" panose="05050102010706020507" pitchFamily="18" charset="2"/>
        <a:buChar char="-"/>
        <a:defRPr sz="1600" kern="1200">
          <a:solidFill>
            <a:schemeClr val="tx1"/>
          </a:solidFill>
          <a:latin typeface="+mn-lt"/>
          <a:ea typeface="+mn-ea"/>
          <a:cs typeface="+mn-cs"/>
        </a:defRPr>
      </a:lvl7pPr>
      <a:lvl8pPr marL="4573257" indent="-304884" algn="l" defTabSz="609768" rtl="0" eaLnBrk="1" latinLnBrk="0" hangingPunct="1">
        <a:spcBef>
          <a:spcPct val="20000"/>
        </a:spcBef>
        <a:buFont typeface="Arial"/>
        <a:buChar char="•"/>
        <a:defRPr sz="2700" kern="1200">
          <a:solidFill>
            <a:schemeClr val="tx1"/>
          </a:solidFill>
          <a:latin typeface="+mn-lt"/>
          <a:ea typeface="+mn-ea"/>
          <a:cs typeface="+mn-cs"/>
        </a:defRPr>
      </a:lvl8pPr>
      <a:lvl9pPr marL="5183025" indent="-304884" algn="l" defTabSz="609768"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de-DE"/>
      </a:defPPr>
      <a:lvl1pPr marL="0" algn="l" defTabSz="609768" rtl="0" eaLnBrk="1" latinLnBrk="0" hangingPunct="1">
        <a:defRPr sz="1400" kern="1200">
          <a:solidFill>
            <a:schemeClr val="tx1"/>
          </a:solidFill>
          <a:latin typeface="+mn-lt"/>
          <a:ea typeface="+mn-ea"/>
          <a:cs typeface="+mn-cs"/>
        </a:defRPr>
      </a:lvl1pPr>
      <a:lvl2pPr marL="609768" algn="l" defTabSz="609768" rtl="0" eaLnBrk="1" latinLnBrk="0" hangingPunct="1">
        <a:defRPr sz="1400" kern="1200">
          <a:solidFill>
            <a:schemeClr val="tx1"/>
          </a:solidFill>
          <a:latin typeface="+mn-lt"/>
          <a:ea typeface="+mn-ea"/>
          <a:cs typeface="+mn-cs"/>
        </a:defRPr>
      </a:lvl2pPr>
      <a:lvl3pPr marL="1219535" algn="l" defTabSz="609768" rtl="0" eaLnBrk="1" latinLnBrk="0" hangingPunct="1">
        <a:defRPr sz="1400" kern="1200">
          <a:solidFill>
            <a:schemeClr val="tx1"/>
          </a:solidFill>
          <a:latin typeface="+mn-lt"/>
          <a:ea typeface="+mn-ea"/>
          <a:cs typeface="+mn-cs"/>
        </a:defRPr>
      </a:lvl3pPr>
      <a:lvl4pPr marL="1829303" algn="l" defTabSz="609768" rtl="0" eaLnBrk="1" latinLnBrk="0" hangingPunct="1">
        <a:defRPr sz="1400" kern="1200">
          <a:solidFill>
            <a:schemeClr val="tx1"/>
          </a:solidFill>
          <a:latin typeface="+mn-lt"/>
          <a:ea typeface="+mn-ea"/>
          <a:cs typeface="+mn-cs"/>
        </a:defRPr>
      </a:lvl4pPr>
      <a:lvl5pPr marL="2439071" algn="l" defTabSz="609768" rtl="0" eaLnBrk="1" latinLnBrk="0" hangingPunct="1">
        <a:defRPr sz="1400" kern="1200">
          <a:solidFill>
            <a:schemeClr val="tx1"/>
          </a:solidFill>
          <a:latin typeface="+mn-lt"/>
          <a:ea typeface="+mn-ea"/>
          <a:cs typeface="+mn-cs"/>
        </a:defRPr>
      </a:lvl5pPr>
      <a:lvl6pPr marL="3048838" algn="l" defTabSz="609768" rtl="0" eaLnBrk="1" latinLnBrk="0" hangingPunct="1">
        <a:defRPr sz="1400" kern="1200">
          <a:solidFill>
            <a:schemeClr val="tx1"/>
          </a:solidFill>
          <a:latin typeface="+mn-lt"/>
          <a:ea typeface="+mn-ea"/>
          <a:cs typeface="+mn-cs"/>
        </a:defRPr>
      </a:lvl6pPr>
      <a:lvl7pPr marL="3658606" algn="l" defTabSz="609768" rtl="0" eaLnBrk="1" latinLnBrk="0" hangingPunct="1">
        <a:defRPr sz="1400" kern="1200">
          <a:solidFill>
            <a:schemeClr val="tx1"/>
          </a:solidFill>
          <a:latin typeface="+mn-lt"/>
          <a:ea typeface="+mn-ea"/>
          <a:cs typeface="+mn-cs"/>
        </a:defRPr>
      </a:lvl7pPr>
      <a:lvl8pPr marL="4268373" algn="l" defTabSz="609768" rtl="0" eaLnBrk="1" latinLnBrk="0" hangingPunct="1">
        <a:defRPr sz="1400" kern="1200">
          <a:solidFill>
            <a:schemeClr val="tx1"/>
          </a:solidFill>
          <a:latin typeface="+mn-lt"/>
          <a:ea typeface="+mn-ea"/>
          <a:cs typeface="+mn-cs"/>
        </a:defRPr>
      </a:lvl8pPr>
      <a:lvl9pPr marL="4878141" algn="l" defTabSz="609768"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6" pos="508">
          <p15:clr>
            <a:srgbClr val="547EBF"/>
          </p15:clr>
        </p15:guide>
        <p15:guide id="7" pos="7471">
          <p15:clr>
            <a:srgbClr val="547EBF"/>
          </p15:clr>
        </p15:guide>
        <p15:guide id="8" orient="horz" pos="210">
          <p15:clr>
            <a:srgbClr val="547EBF"/>
          </p15:clr>
        </p15:guide>
        <p15:guide id="9" orient="horz" pos="4065">
          <p15:clr>
            <a:srgbClr val="C35EA4"/>
          </p15:clr>
        </p15:guide>
        <p15:guide id="10" orient="horz" pos="4156" userDrawn="1">
          <p15:clr>
            <a:srgbClr val="547EBF"/>
          </p15:clr>
        </p15:guide>
        <p15:guide id="12" orient="horz" pos="391">
          <p15:clr>
            <a:srgbClr val="C35EA4"/>
          </p15:clr>
        </p15:guide>
        <p15:guide id="13" orient="horz" pos="913">
          <p15:clr>
            <a:srgbClr val="C35EA4"/>
          </p15:clr>
        </p15:guide>
        <p15:guide id="14" orient="horz" pos="3906">
          <p15:clr>
            <a:srgbClr val="C35EA4"/>
          </p15:clr>
        </p15:guide>
        <p15:guide id="15" pos="3987">
          <p15:clr>
            <a:srgbClr val="9FCC3B"/>
          </p15:clr>
        </p15:guide>
        <p15:guide id="16" pos="4091">
          <p15:clr>
            <a:srgbClr val="C35EA4"/>
          </p15:clr>
        </p15:guide>
        <p15:guide id="17" pos="3887">
          <p15:clr>
            <a:srgbClr val="C35EA4"/>
          </p15:clr>
        </p15:guide>
        <p15:guide id="18" orient="horz" pos="867">
          <p15:clr>
            <a:srgbClr val="C35EA4"/>
          </p15:clr>
        </p15:guide>
        <p15:guide id="19" orient="horz" pos="436">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a:t>Flashcards</a:t>
            </a:r>
          </a:p>
        </p:txBody>
      </p:sp>
      <p:sp>
        <p:nvSpPr>
          <p:cNvPr id="3" name="Textplatzhalter 2"/>
          <p:cNvSpPr>
            <a:spLocks noGrp="1"/>
          </p:cNvSpPr>
          <p:nvPr>
            <p:ph type="body" sz="quarter" idx="14"/>
          </p:nvPr>
        </p:nvSpPr>
        <p:spPr/>
        <p:txBody>
          <a:bodyPr/>
          <a:lstStyle/>
          <a:p>
            <a:r>
              <a:rPr lang="de-CH" dirty="0"/>
              <a:t>Distributed Systems FS 23</a:t>
            </a:r>
          </a:p>
          <a:p>
            <a:endParaRPr lang="de-CH" dirty="0"/>
          </a:p>
        </p:txBody>
      </p:sp>
      <p:sp>
        <p:nvSpPr>
          <p:cNvPr id="4" name="Textplatzhalter 3"/>
          <p:cNvSpPr>
            <a:spLocks noGrp="1"/>
          </p:cNvSpPr>
          <p:nvPr>
            <p:ph type="body" sz="quarter" idx="19"/>
          </p:nvPr>
        </p:nvSpPr>
        <p:spPr/>
        <p:txBody>
          <a:bodyPr/>
          <a:lstStyle/>
          <a:p>
            <a:r>
              <a:rPr lang="de-CH" dirty="0"/>
              <a:t>Challenge Task</a:t>
            </a:r>
          </a:p>
        </p:txBody>
      </p:sp>
      <p:sp>
        <p:nvSpPr>
          <p:cNvPr id="5" name="Textplatzhalter 4"/>
          <p:cNvSpPr>
            <a:spLocks noGrp="1"/>
          </p:cNvSpPr>
          <p:nvPr>
            <p:ph type="body" sz="quarter" idx="20"/>
          </p:nvPr>
        </p:nvSpPr>
        <p:spPr/>
        <p:txBody>
          <a:bodyPr/>
          <a:lstStyle/>
          <a:p>
            <a:r>
              <a:rPr lang="de-CH" dirty="0"/>
              <a:t>Marc </a:t>
            </a:r>
            <a:r>
              <a:rPr lang="de-CH" dirty="0" err="1"/>
              <a:t>Havrilla</a:t>
            </a:r>
            <a:r>
              <a:rPr lang="de-CH" dirty="0"/>
              <a:t>, Momoko Wymann</a:t>
            </a:r>
          </a:p>
        </p:txBody>
      </p:sp>
      <p:sp>
        <p:nvSpPr>
          <p:cNvPr id="6" name="Datumsplatzhalter 5"/>
          <p:cNvSpPr>
            <a:spLocks noGrp="1"/>
          </p:cNvSpPr>
          <p:nvPr>
            <p:ph type="dt" sz="half" idx="10"/>
          </p:nvPr>
        </p:nvSpPr>
        <p:spPr/>
        <p:txBody>
          <a:bodyPr/>
          <a:lstStyle/>
          <a:p>
            <a:fld id="{9F4455E4-7FED-4934-83C5-6764697FACC1}" type="datetime1">
              <a:rPr lang="en-US" smtClean="0"/>
              <a:t>5/21/2023</a:t>
            </a:fld>
            <a:endParaRPr lang="de-CH" dirty="0"/>
          </a:p>
        </p:txBody>
      </p:sp>
    </p:spTree>
    <p:extLst>
      <p:ext uri="{BB962C8B-B14F-4D97-AF65-F5344CB8AC3E}">
        <p14:creationId xmlns:p14="http://schemas.microsoft.com/office/powerpoint/2010/main" val="1767641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AB948CAA-9BC1-AEF2-1583-777AD98EC1F7}"/>
              </a:ext>
            </a:extLst>
          </p:cNvPr>
          <p:cNvSpPr>
            <a:spLocks noGrp="1"/>
          </p:cNvSpPr>
          <p:nvPr>
            <p:ph type="dt" sz="half" idx="10"/>
          </p:nvPr>
        </p:nvSpPr>
        <p:spPr/>
        <p:txBody>
          <a:bodyPr/>
          <a:lstStyle/>
          <a:p>
            <a:fld id="{C470AAB2-8DC6-4718-8CC1-421CD5779CFF}" type="datetime1">
              <a:rPr lang="en-US" smtClean="0"/>
              <a:t>5/21/2023</a:t>
            </a:fld>
            <a:endParaRPr lang="de-CH" dirty="0"/>
          </a:p>
        </p:txBody>
      </p:sp>
      <p:sp>
        <p:nvSpPr>
          <p:cNvPr id="4" name="Fußzeilenplatzhalter 3">
            <a:extLst>
              <a:ext uri="{FF2B5EF4-FFF2-40B4-BE49-F238E27FC236}">
                <a16:creationId xmlns:a16="http://schemas.microsoft.com/office/drawing/2014/main" id="{CB995CDC-6298-A8AF-E59E-B268AC969F2C}"/>
              </a:ext>
            </a:extLst>
          </p:cNvPr>
          <p:cNvSpPr>
            <a:spLocks noGrp="1"/>
          </p:cNvSpPr>
          <p:nvPr>
            <p:ph type="ftr" sz="quarter" idx="11"/>
          </p:nvPr>
        </p:nvSpPr>
        <p:spPr/>
        <p:txBody>
          <a:bodyPr/>
          <a:lstStyle/>
          <a:p>
            <a:r>
              <a:rPr lang="de-CH"/>
              <a:t>Challenge Task</a:t>
            </a:r>
            <a:endParaRPr lang="de-CH" dirty="0"/>
          </a:p>
        </p:txBody>
      </p:sp>
      <p:sp>
        <p:nvSpPr>
          <p:cNvPr id="5" name="Foliennummernplatzhalter 4">
            <a:extLst>
              <a:ext uri="{FF2B5EF4-FFF2-40B4-BE49-F238E27FC236}">
                <a16:creationId xmlns:a16="http://schemas.microsoft.com/office/drawing/2014/main" id="{A5633A04-31D3-9544-6515-948721D307C0}"/>
              </a:ext>
            </a:extLst>
          </p:cNvPr>
          <p:cNvSpPr>
            <a:spLocks noGrp="1"/>
          </p:cNvSpPr>
          <p:nvPr>
            <p:ph type="sldNum" sz="quarter" idx="12"/>
          </p:nvPr>
        </p:nvSpPr>
        <p:spPr/>
        <p:txBody>
          <a:bodyPr/>
          <a:lstStyle/>
          <a:p>
            <a:fld id="{4EAC321B-7500-4259-A00F-915439A35E15}" type="slidenum">
              <a:rPr lang="de-CH" smtClean="0"/>
              <a:pPr/>
              <a:t>2</a:t>
            </a:fld>
            <a:endParaRPr lang="de-CH" dirty="0"/>
          </a:p>
        </p:txBody>
      </p:sp>
      <p:sp>
        <p:nvSpPr>
          <p:cNvPr id="8" name="Titel 7">
            <a:extLst>
              <a:ext uri="{FF2B5EF4-FFF2-40B4-BE49-F238E27FC236}">
                <a16:creationId xmlns:a16="http://schemas.microsoft.com/office/drawing/2014/main" id="{EC05389D-C56C-2888-CD91-45C308EE63B1}"/>
              </a:ext>
            </a:extLst>
          </p:cNvPr>
          <p:cNvSpPr>
            <a:spLocks noGrp="1"/>
          </p:cNvSpPr>
          <p:nvPr>
            <p:ph type="title"/>
          </p:nvPr>
        </p:nvSpPr>
        <p:spPr/>
        <p:txBody>
          <a:bodyPr/>
          <a:lstStyle/>
          <a:p>
            <a:r>
              <a:rPr lang="de-DE" dirty="0"/>
              <a:t>Flashcards</a:t>
            </a:r>
            <a:endParaRPr lang="de-CH" dirty="0"/>
          </a:p>
        </p:txBody>
      </p:sp>
      <p:sp>
        <p:nvSpPr>
          <p:cNvPr id="9" name="Textplatzhalter 8">
            <a:extLst>
              <a:ext uri="{FF2B5EF4-FFF2-40B4-BE49-F238E27FC236}">
                <a16:creationId xmlns:a16="http://schemas.microsoft.com/office/drawing/2014/main" id="{0940D7B3-EE27-81E1-398B-9FD34CFC5BA0}"/>
              </a:ext>
            </a:extLst>
          </p:cNvPr>
          <p:cNvSpPr>
            <a:spLocks noGrp="1"/>
          </p:cNvSpPr>
          <p:nvPr>
            <p:ph type="body" sz="quarter" idx="25"/>
          </p:nvPr>
        </p:nvSpPr>
        <p:spPr/>
        <p:txBody>
          <a:bodyPr>
            <a:normAutofit fontScale="92500" lnSpcReduction="20000"/>
          </a:bodyPr>
          <a:lstStyle/>
          <a:p>
            <a:r>
              <a:rPr lang="de-CH" dirty="0"/>
              <a:t>Die Applikation</a:t>
            </a:r>
          </a:p>
        </p:txBody>
      </p:sp>
      <p:pic>
        <p:nvPicPr>
          <p:cNvPr id="17" name="Grafik 16">
            <a:extLst>
              <a:ext uri="{FF2B5EF4-FFF2-40B4-BE49-F238E27FC236}">
                <a16:creationId xmlns:a16="http://schemas.microsoft.com/office/drawing/2014/main" id="{ED2EF91F-F19A-DCCA-590D-A71260FFC3F1}"/>
              </a:ext>
            </a:extLst>
          </p:cNvPr>
          <p:cNvPicPr>
            <a:picLocks noChangeAspect="1"/>
          </p:cNvPicPr>
          <p:nvPr/>
        </p:nvPicPr>
        <p:blipFill rotWithShape="1">
          <a:blip r:embed="rId2"/>
          <a:srcRect l="48086" t="28559" r="8361"/>
          <a:stretch/>
        </p:blipFill>
        <p:spPr>
          <a:xfrm>
            <a:off x="806449" y="1848358"/>
            <a:ext cx="2432865" cy="1440000"/>
          </a:xfrm>
          <a:prstGeom prst="rect">
            <a:avLst/>
          </a:prstGeom>
        </p:spPr>
      </p:pic>
      <p:pic>
        <p:nvPicPr>
          <p:cNvPr id="19" name="Grafik 18">
            <a:extLst>
              <a:ext uri="{FF2B5EF4-FFF2-40B4-BE49-F238E27FC236}">
                <a16:creationId xmlns:a16="http://schemas.microsoft.com/office/drawing/2014/main" id="{44A24241-2E79-7169-8202-E7E0C53B6590}"/>
              </a:ext>
            </a:extLst>
          </p:cNvPr>
          <p:cNvPicPr>
            <a:picLocks noChangeAspect="1"/>
          </p:cNvPicPr>
          <p:nvPr/>
        </p:nvPicPr>
        <p:blipFill rotWithShape="1">
          <a:blip r:embed="rId3"/>
          <a:srcRect l="52148" t="30319"/>
          <a:stretch/>
        </p:blipFill>
        <p:spPr>
          <a:xfrm>
            <a:off x="3555050" y="1848358"/>
            <a:ext cx="2615563" cy="1440000"/>
          </a:xfrm>
          <a:prstGeom prst="rect">
            <a:avLst/>
          </a:prstGeom>
        </p:spPr>
      </p:pic>
      <p:pic>
        <p:nvPicPr>
          <p:cNvPr id="21" name="Grafik 20">
            <a:extLst>
              <a:ext uri="{FF2B5EF4-FFF2-40B4-BE49-F238E27FC236}">
                <a16:creationId xmlns:a16="http://schemas.microsoft.com/office/drawing/2014/main" id="{54C4204A-CCA4-B1F2-049D-C4DD14430E41}"/>
              </a:ext>
            </a:extLst>
          </p:cNvPr>
          <p:cNvPicPr>
            <a:picLocks noChangeAspect="1"/>
          </p:cNvPicPr>
          <p:nvPr/>
        </p:nvPicPr>
        <p:blipFill rotWithShape="1">
          <a:blip r:embed="rId4"/>
          <a:srcRect l="25111" t="29579"/>
          <a:stretch/>
        </p:blipFill>
        <p:spPr>
          <a:xfrm>
            <a:off x="6486349" y="1850165"/>
            <a:ext cx="5479944" cy="1440000"/>
          </a:xfrm>
          <a:prstGeom prst="rect">
            <a:avLst/>
          </a:prstGeom>
        </p:spPr>
      </p:pic>
      <p:sp>
        <p:nvSpPr>
          <p:cNvPr id="22" name="Textfeld 21">
            <a:extLst>
              <a:ext uri="{FF2B5EF4-FFF2-40B4-BE49-F238E27FC236}">
                <a16:creationId xmlns:a16="http://schemas.microsoft.com/office/drawing/2014/main" id="{D7159C4C-A69A-18ED-3C9B-29E4C5C241BE}"/>
              </a:ext>
            </a:extLst>
          </p:cNvPr>
          <p:cNvSpPr txBox="1"/>
          <p:nvPr/>
        </p:nvSpPr>
        <p:spPr>
          <a:xfrm>
            <a:off x="806449" y="4143649"/>
            <a:ext cx="7841991" cy="739997"/>
          </a:xfrm>
          <a:prstGeom prst="rect">
            <a:avLst/>
          </a:prstGeom>
          <a:solidFill>
            <a:schemeClr val="bg1"/>
          </a:solidFill>
          <a:ln w="28575">
            <a:noFill/>
            <a:miter lim="800000"/>
          </a:ln>
        </p:spPr>
        <p:txBody>
          <a:bodyPr wrap="none" lIns="108000" tIns="36000" rIns="108000" bIns="72000" rtlCol="0">
            <a:spAutoFit/>
          </a:bodyPr>
          <a:lstStyle/>
          <a:p>
            <a:pPr marL="285750" indent="-285750" algn="l">
              <a:spcAft>
                <a:spcPts val="600"/>
              </a:spcAft>
              <a:buClr>
                <a:schemeClr val="tx2"/>
              </a:buClr>
              <a:buFont typeface="Arial" panose="020B0604020202020204" pitchFamily="34" charset="0"/>
              <a:buChar char="•"/>
            </a:pPr>
            <a:r>
              <a:rPr lang="de-DE" sz="1800" dirty="0">
                <a:ea typeface="Roboto Medium" panose="02000000000000000000" pitchFamily="2" charset="0"/>
              </a:rPr>
              <a:t>Lernkarten um Unterrichtsinhalt einfach zu lernen und Wissen zu prüfen</a:t>
            </a:r>
          </a:p>
          <a:p>
            <a:pPr marL="285750" indent="-285750" algn="l">
              <a:spcAft>
                <a:spcPts val="600"/>
              </a:spcAft>
              <a:buClr>
                <a:schemeClr val="tx2"/>
              </a:buClr>
              <a:buFont typeface="Arial" panose="020B0604020202020204" pitchFamily="34" charset="0"/>
              <a:buChar char="•"/>
            </a:pPr>
            <a:r>
              <a:rPr lang="de-DE" sz="1800" dirty="0">
                <a:ea typeface="Roboto Medium" panose="02000000000000000000" pitchFamily="2" charset="0"/>
              </a:rPr>
              <a:t>Grundfunktionalität vorhanden, beliebig erweiterbar </a:t>
            </a:r>
            <a:endParaRPr lang="de-CH" sz="1800" dirty="0" err="1">
              <a:ea typeface="Roboto Medium" panose="02000000000000000000" pitchFamily="2" charset="0"/>
            </a:endParaRPr>
          </a:p>
        </p:txBody>
      </p:sp>
    </p:spTree>
    <p:extLst>
      <p:ext uri="{BB962C8B-B14F-4D97-AF65-F5344CB8AC3E}">
        <p14:creationId xmlns:p14="http://schemas.microsoft.com/office/powerpoint/2010/main" val="21626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6"/>
          </p:nvPr>
        </p:nvSpPr>
        <p:spPr>
          <a:xfrm>
            <a:off x="6494464" y="6453187"/>
            <a:ext cx="3376650" cy="179388"/>
          </a:xfrm>
        </p:spPr>
        <p:txBody>
          <a:bodyPr>
            <a:normAutofit/>
          </a:bodyPr>
          <a:lstStyle/>
          <a:p>
            <a:pPr>
              <a:lnSpc>
                <a:spcPct val="90000"/>
              </a:lnSpc>
              <a:spcAft>
                <a:spcPts val="600"/>
              </a:spcAft>
            </a:pPr>
            <a:fld id="{4892B768-163A-4BA8-8E6A-283A43EDDEB9}" type="datetime1">
              <a:rPr lang="en-US" smtClean="0"/>
              <a:pPr>
                <a:lnSpc>
                  <a:spcPct val="90000"/>
                </a:lnSpc>
                <a:spcAft>
                  <a:spcPts val="600"/>
                </a:spcAft>
              </a:pPr>
              <a:t>5/21/2023</a:t>
            </a:fld>
            <a:endParaRPr lang="de-CH"/>
          </a:p>
        </p:txBody>
      </p:sp>
      <p:sp>
        <p:nvSpPr>
          <p:cNvPr id="3" name="Fußzeilenplatzhalter 2"/>
          <p:cNvSpPr>
            <a:spLocks noGrp="1"/>
          </p:cNvSpPr>
          <p:nvPr>
            <p:ph type="ftr" sz="quarter" idx="17"/>
          </p:nvPr>
        </p:nvSpPr>
        <p:spPr>
          <a:xfrm>
            <a:off x="806450" y="6454845"/>
            <a:ext cx="5364163" cy="332663"/>
          </a:xfrm>
        </p:spPr>
        <p:txBody>
          <a:bodyPr>
            <a:normAutofit/>
          </a:bodyPr>
          <a:lstStyle/>
          <a:p>
            <a:pPr>
              <a:spcAft>
                <a:spcPts val="600"/>
              </a:spcAft>
            </a:pPr>
            <a:r>
              <a:rPr lang="de-CH"/>
              <a:t>Challenge Task</a:t>
            </a:r>
          </a:p>
        </p:txBody>
      </p:sp>
      <p:sp>
        <p:nvSpPr>
          <p:cNvPr id="4" name="Foliennummernplatzhalter 3"/>
          <p:cNvSpPr>
            <a:spLocks noGrp="1"/>
          </p:cNvSpPr>
          <p:nvPr>
            <p:ph type="sldNum" sz="quarter" idx="18"/>
          </p:nvPr>
        </p:nvSpPr>
        <p:spPr>
          <a:xfrm>
            <a:off x="268996" y="6453187"/>
            <a:ext cx="537454" cy="179387"/>
          </a:xfrm>
        </p:spPr>
        <p:txBody>
          <a:bodyPr>
            <a:normAutofit/>
          </a:bodyPr>
          <a:lstStyle/>
          <a:p>
            <a:pPr>
              <a:lnSpc>
                <a:spcPct val="90000"/>
              </a:lnSpc>
              <a:spcAft>
                <a:spcPts val="600"/>
              </a:spcAft>
            </a:pPr>
            <a:fld id="{4EAC321B-7500-4259-A00F-915439A35E15}" type="slidenum">
              <a:rPr lang="de-CH" smtClean="0"/>
              <a:pPr>
                <a:lnSpc>
                  <a:spcPct val="90000"/>
                </a:lnSpc>
                <a:spcAft>
                  <a:spcPts val="600"/>
                </a:spcAft>
              </a:pPr>
              <a:t>3</a:t>
            </a:fld>
            <a:endParaRPr lang="de-CH"/>
          </a:p>
        </p:txBody>
      </p:sp>
      <p:sp>
        <p:nvSpPr>
          <p:cNvPr id="5" name="Titel 4"/>
          <p:cNvSpPr>
            <a:spLocks noGrp="1"/>
          </p:cNvSpPr>
          <p:nvPr>
            <p:ph type="title"/>
          </p:nvPr>
        </p:nvSpPr>
        <p:spPr>
          <a:xfrm>
            <a:off x="806450" y="692150"/>
            <a:ext cx="11053763" cy="684213"/>
          </a:xfrm>
        </p:spPr>
        <p:txBody>
          <a:bodyPr anchor="ctr">
            <a:normAutofit/>
          </a:bodyPr>
          <a:lstStyle/>
          <a:p>
            <a:r>
              <a:rPr lang="de-CH" dirty="0" err="1"/>
              <a:t>Architekture</a:t>
            </a:r>
            <a:endParaRPr lang="de-CH" dirty="0"/>
          </a:p>
        </p:txBody>
      </p:sp>
      <p:pic>
        <p:nvPicPr>
          <p:cNvPr id="7" name="Grafik 6">
            <a:extLst>
              <a:ext uri="{FF2B5EF4-FFF2-40B4-BE49-F238E27FC236}">
                <a16:creationId xmlns:a16="http://schemas.microsoft.com/office/drawing/2014/main" id="{D0807B7C-936B-137B-0F70-B4CE5F04DE43}"/>
              </a:ext>
            </a:extLst>
          </p:cNvPr>
          <p:cNvPicPr>
            <a:picLocks noChangeAspect="1"/>
          </p:cNvPicPr>
          <p:nvPr/>
        </p:nvPicPr>
        <p:blipFill>
          <a:blip r:embed="rId2"/>
          <a:stretch>
            <a:fillRect/>
          </a:stretch>
        </p:blipFill>
        <p:spPr>
          <a:xfrm>
            <a:off x="806450" y="2009079"/>
            <a:ext cx="2190649" cy="3044440"/>
          </a:xfrm>
          <a:prstGeom prst="rect">
            <a:avLst/>
          </a:prstGeom>
        </p:spPr>
      </p:pic>
      <p:pic>
        <p:nvPicPr>
          <p:cNvPr id="8" name="Grafik 7">
            <a:extLst>
              <a:ext uri="{FF2B5EF4-FFF2-40B4-BE49-F238E27FC236}">
                <a16:creationId xmlns:a16="http://schemas.microsoft.com/office/drawing/2014/main" id="{1E5761D1-31C9-A0CA-A972-71BB22FC27E1}"/>
              </a:ext>
            </a:extLst>
          </p:cNvPr>
          <p:cNvPicPr>
            <a:picLocks noChangeAspect="1"/>
          </p:cNvPicPr>
          <p:nvPr/>
        </p:nvPicPr>
        <p:blipFill>
          <a:blip r:embed="rId3"/>
          <a:stretch>
            <a:fillRect/>
          </a:stretch>
        </p:blipFill>
        <p:spPr>
          <a:xfrm>
            <a:off x="3584910" y="1825934"/>
            <a:ext cx="7471067" cy="3595919"/>
          </a:xfrm>
          <a:prstGeom prst="rect">
            <a:avLst/>
          </a:prstGeom>
        </p:spPr>
      </p:pic>
    </p:spTree>
    <p:extLst>
      <p:ext uri="{BB962C8B-B14F-4D97-AF65-F5344CB8AC3E}">
        <p14:creationId xmlns:p14="http://schemas.microsoft.com/office/powerpoint/2010/main" val="2593926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fld id="{304DFCBB-4A27-4A76-9761-F7039D995069}" type="datetime1">
              <a:rPr lang="en-US" smtClean="0"/>
              <a:t>5/21/2023</a:t>
            </a:fld>
            <a:endParaRPr lang="de-CH" dirty="0"/>
          </a:p>
        </p:txBody>
      </p:sp>
      <p:sp>
        <p:nvSpPr>
          <p:cNvPr id="4" name="Fußzeilenplatzhalter 3"/>
          <p:cNvSpPr>
            <a:spLocks noGrp="1"/>
          </p:cNvSpPr>
          <p:nvPr>
            <p:ph type="ftr" sz="quarter" idx="11"/>
          </p:nvPr>
        </p:nvSpPr>
        <p:spPr/>
        <p:txBody>
          <a:bodyPr/>
          <a:lstStyle/>
          <a:p>
            <a:r>
              <a:rPr lang="de-CH"/>
              <a:t>Challenge Task</a:t>
            </a:r>
            <a:endParaRPr lang="de-CH" dirty="0"/>
          </a:p>
        </p:txBody>
      </p:sp>
      <p:sp>
        <p:nvSpPr>
          <p:cNvPr id="5" name="Foliennummernplatzhalter 4"/>
          <p:cNvSpPr>
            <a:spLocks noGrp="1"/>
          </p:cNvSpPr>
          <p:nvPr>
            <p:ph type="sldNum" sz="quarter" idx="12"/>
          </p:nvPr>
        </p:nvSpPr>
        <p:spPr/>
        <p:txBody>
          <a:bodyPr/>
          <a:lstStyle/>
          <a:p>
            <a:fld id="{4EAC321B-7500-4259-A00F-915439A35E15}" type="slidenum">
              <a:rPr lang="de-CH" smtClean="0"/>
              <a:pPr/>
              <a:t>4</a:t>
            </a:fld>
            <a:endParaRPr lang="de-CH" dirty="0"/>
          </a:p>
        </p:txBody>
      </p:sp>
      <p:sp>
        <p:nvSpPr>
          <p:cNvPr id="13" name="Inhaltsplatzhalter 12"/>
          <p:cNvSpPr>
            <a:spLocks noGrp="1"/>
          </p:cNvSpPr>
          <p:nvPr>
            <p:ph sz="quarter" idx="22"/>
          </p:nvPr>
        </p:nvSpPr>
        <p:spPr/>
        <p:txBody>
          <a:bodyPr>
            <a:normAutofit/>
          </a:bodyPr>
          <a:lstStyle/>
          <a:p>
            <a:r>
              <a:rPr lang="de-CH" dirty="0"/>
              <a:t>Frontend</a:t>
            </a:r>
          </a:p>
          <a:p>
            <a:pPr lvl="1"/>
            <a:r>
              <a:rPr lang="de-CH" dirty="0"/>
              <a:t>JavaScript</a:t>
            </a:r>
          </a:p>
          <a:p>
            <a:pPr lvl="1"/>
            <a:r>
              <a:rPr lang="de-CH" dirty="0"/>
              <a:t>HTML</a:t>
            </a:r>
          </a:p>
          <a:p>
            <a:pPr lvl="1"/>
            <a:r>
              <a:rPr lang="de-CH" dirty="0"/>
              <a:t>CSS</a:t>
            </a:r>
          </a:p>
          <a:p>
            <a:r>
              <a:rPr lang="de-CH" dirty="0"/>
              <a:t>Backend</a:t>
            </a:r>
          </a:p>
          <a:p>
            <a:pPr lvl="1"/>
            <a:r>
              <a:rPr lang="de-CH" dirty="0"/>
              <a:t>Node.js</a:t>
            </a:r>
          </a:p>
          <a:p>
            <a:pPr lvl="1"/>
            <a:r>
              <a:rPr lang="de-CH" dirty="0"/>
              <a:t>Express</a:t>
            </a:r>
          </a:p>
          <a:p>
            <a:pPr lvl="1"/>
            <a:r>
              <a:rPr lang="de-CH" dirty="0"/>
              <a:t>AJAX</a:t>
            </a:r>
          </a:p>
          <a:p>
            <a:endParaRPr lang="de-CH" dirty="0"/>
          </a:p>
        </p:txBody>
      </p:sp>
      <p:sp>
        <p:nvSpPr>
          <p:cNvPr id="6" name="Titel 5"/>
          <p:cNvSpPr>
            <a:spLocks noGrp="1"/>
          </p:cNvSpPr>
          <p:nvPr>
            <p:ph type="title"/>
          </p:nvPr>
        </p:nvSpPr>
        <p:spPr/>
        <p:txBody>
          <a:bodyPr/>
          <a:lstStyle/>
          <a:p>
            <a:r>
              <a:rPr lang="de-CH" dirty="0"/>
              <a:t>Applikation</a:t>
            </a:r>
          </a:p>
        </p:txBody>
      </p:sp>
      <p:pic>
        <p:nvPicPr>
          <p:cNvPr id="9" name="Picture 4" descr="1,920 Logotipo De Js Imágenes y Fotos - 123RF">
            <a:extLst>
              <a:ext uri="{FF2B5EF4-FFF2-40B4-BE49-F238E27FC236}">
                <a16:creationId xmlns:a16="http://schemas.microsoft.com/office/drawing/2014/main" id="{F3A7A78E-3F58-3DF3-FE84-B645BCE1F9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1625" y="314325"/>
            <a:ext cx="4286250" cy="24003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xpress JS Development Services - BairesDev">
            <a:extLst>
              <a:ext uri="{FF2B5EF4-FFF2-40B4-BE49-F238E27FC236}">
                <a16:creationId xmlns:a16="http://schemas.microsoft.com/office/drawing/2014/main" id="{668C1A50-CA23-601D-D418-C1E37E612B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6962" y="2447926"/>
            <a:ext cx="2695575" cy="1695450"/>
          </a:xfrm>
          <a:prstGeom prst="rect">
            <a:avLst/>
          </a:prstGeom>
          <a:noFill/>
          <a:extLst>
            <a:ext uri="{909E8E84-426E-40DD-AFC4-6F175D3DCCD1}">
              <a14:hiddenFill xmlns:a14="http://schemas.microsoft.com/office/drawing/2010/main">
                <a:solidFill>
                  <a:srgbClr val="FFFFFF"/>
                </a:solidFill>
              </a14:hiddenFill>
            </a:ext>
          </a:extLst>
        </p:spPr>
      </p:pic>
      <p:sp>
        <p:nvSpPr>
          <p:cNvPr id="7" name="Textplatzhalter 6">
            <a:extLst>
              <a:ext uri="{FF2B5EF4-FFF2-40B4-BE49-F238E27FC236}">
                <a16:creationId xmlns:a16="http://schemas.microsoft.com/office/drawing/2014/main" id="{80410B1E-EFD3-87AD-6C9E-F30DA4BC4D29}"/>
              </a:ext>
            </a:extLst>
          </p:cNvPr>
          <p:cNvSpPr>
            <a:spLocks noGrp="1"/>
          </p:cNvSpPr>
          <p:nvPr>
            <p:ph type="body" sz="quarter" idx="24"/>
          </p:nvPr>
        </p:nvSpPr>
        <p:spPr/>
        <p:txBody>
          <a:bodyPr>
            <a:normAutofit fontScale="92500" lnSpcReduction="20000"/>
          </a:bodyPr>
          <a:lstStyle/>
          <a:p>
            <a:r>
              <a:rPr lang="de-CH" dirty="0"/>
              <a:t>Technologien</a:t>
            </a:r>
          </a:p>
        </p:txBody>
      </p:sp>
    </p:spTree>
    <p:extLst>
      <p:ext uri="{BB962C8B-B14F-4D97-AF65-F5344CB8AC3E}">
        <p14:creationId xmlns:p14="http://schemas.microsoft.com/office/powerpoint/2010/main" val="261369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fld id="{304DFCBB-4A27-4A76-9761-F7039D995069}" type="datetime1">
              <a:rPr lang="en-US" smtClean="0"/>
              <a:t>5/21/2023</a:t>
            </a:fld>
            <a:endParaRPr lang="de-CH" dirty="0"/>
          </a:p>
        </p:txBody>
      </p:sp>
      <p:sp>
        <p:nvSpPr>
          <p:cNvPr id="4" name="Fußzeilenplatzhalter 3"/>
          <p:cNvSpPr>
            <a:spLocks noGrp="1"/>
          </p:cNvSpPr>
          <p:nvPr>
            <p:ph type="ftr" sz="quarter" idx="11"/>
          </p:nvPr>
        </p:nvSpPr>
        <p:spPr/>
        <p:txBody>
          <a:bodyPr/>
          <a:lstStyle/>
          <a:p>
            <a:r>
              <a:rPr lang="de-CH"/>
              <a:t>Challenge Task</a:t>
            </a:r>
            <a:endParaRPr lang="de-CH" dirty="0"/>
          </a:p>
        </p:txBody>
      </p:sp>
      <p:sp>
        <p:nvSpPr>
          <p:cNvPr id="5" name="Foliennummernplatzhalter 4"/>
          <p:cNvSpPr>
            <a:spLocks noGrp="1"/>
          </p:cNvSpPr>
          <p:nvPr>
            <p:ph type="sldNum" sz="quarter" idx="12"/>
          </p:nvPr>
        </p:nvSpPr>
        <p:spPr/>
        <p:txBody>
          <a:bodyPr/>
          <a:lstStyle/>
          <a:p>
            <a:fld id="{4EAC321B-7500-4259-A00F-915439A35E15}" type="slidenum">
              <a:rPr lang="de-CH" smtClean="0"/>
              <a:pPr/>
              <a:t>5</a:t>
            </a:fld>
            <a:endParaRPr lang="de-CH" dirty="0"/>
          </a:p>
        </p:txBody>
      </p:sp>
      <p:sp>
        <p:nvSpPr>
          <p:cNvPr id="13" name="Inhaltsplatzhalter 12"/>
          <p:cNvSpPr>
            <a:spLocks noGrp="1"/>
          </p:cNvSpPr>
          <p:nvPr>
            <p:ph sz="quarter" idx="22"/>
          </p:nvPr>
        </p:nvSpPr>
        <p:spPr/>
        <p:txBody>
          <a:bodyPr>
            <a:normAutofit/>
          </a:bodyPr>
          <a:lstStyle/>
          <a:p>
            <a:r>
              <a:rPr lang="de-CH" dirty="0"/>
              <a:t>PostgreSQL Image von Docker Hub</a:t>
            </a:r>
          </a:p>
          <a:p>
            <a:r>
              <a:rPr lang="de-CH" dirty="0"/>
              <a:t>Speichert die Flashcards</a:t>
            </a:r>
          </a:p>
          <a:p>
            <a:r>
              <a:rPr lang="de-CH" dirty="0"/>
              <a:t>Nutzt </a:t>
            </a:r>
            <a:r>
              <a:rPr lang="de-CH" dirty="0" err="1"/>
              <a:t>database-seed</a:t>
            </a:r>
            <a:r>
              <a:rPr lang="de-CH" dirty="0"/>
              <a:t> File um Datenbank zu erstellen, falls noch keine Datenbank auf dem Host vorhanden ist</a:t>
            </a:r>
          </a:p>
          <a:p>
            <a:pPr lvl="1"/>
            <a:endParaRPr lang="de-CH" dirty="0"/>
          </a:p>
          <a:p>
            <a:endParaRPr lang="de-CH" dirty="0"/>
          </a:p>
        </p:txBody>
      </p:sp>
      <p:sp>
        <p:nvSpPr>
          <p:cNvPr id="6" name="Titel 5"/>
          <p:cNvSpPr>
            <a:spLocks noGrp="1"/>
          </p:cNvSpPr>
          <p:nvPr>
            <p:ph type="title"/>
          </p:nvPr>
        </p:nvSpPr>
        <p:spPr/>
        <p:txBody>
          <a:bodyPr/>
          <a:lstStyle/>
          <a:p>
            <a:r>
              <a:rPr lang="de-CH" dirty="0"/>
              <a:t>Database</a:t>
            </a:r>
          </a:p>
        </p:txBody>
      </p:sp>
      <p:pic>
        <p:nvPicPr>
          <p:cNvPr id="2054" name="Picture 6" descr="PostgreSQL SVG Vector Logos - Vector Logo Zone">
            <a:extLst>
              <a:ext uri="{FF2B5EF4-FFF2-40B4-BE49-F238E27FC236}">
                <a16:creationId xmlns:a16="http://schemas.microsoft.com/office/drawing/2014/main" id="{33E00908-DEC8-62E3-4C34-61E73A0368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639" y="692150"/>
            <a:ext cx="3028950" cy="1514475"/>
          </a:xfrm>
          <a:prstGeom prst="rect">
            <a:avLst/>
          </a:prstGeom>
          <a:noFill/>
          <a:extLst>
            <a:ext uri="{909E8E84-426E-40DD-AFC4-6F175D3DCCD1}">
              <a14:hiddenFill xmlns:a14="http://schemas.microsoft.com/office/drawing/2010/main">
                <a:solidFill>
                  <a:srgbClr val="FFFFFF"/>
                </a:solidFill>
              </a14:hiddenFill>
            </a:ext>
          </a:extLst>
        </p:spPr>
      </p:pic>
      <p:sp>
        <p:nvSpPr>
          <p:cNvPr id="7" name="Textplatzhalter 6">
            <a:extLst>
              <a:ext uri="{FF2B5EF4-FFF2-40B4-BE49-F238E27FC236}">
                <a16:creationId xmlns:a16="http://schemas.microsoft.com/office/drawing/2014/main" id="{0B721F7D-32E6-AF28-AFED-91129EE5FEBA}"/>
              </a:ext>
            </a:extLst>
          </p:cNvPr>
          <p:cNvSpPr>
            <a:spLocks noGrp="1"/>
          </p:cNvSpPr>
          <p:nvPr>
            <p:ph type="body" sz="quarter" idx="24"/>
          </p:nvPr>
        </p:nvSpPr>
        <p:spPr/>
        <p:txBody>
          <a:bodyPr>
            <a:normAutofit fontScale="92500" lnSpcReduction="20000"/>
          </a:bodyPr>
          <a:lstStyle/>
          <a:p>
            <a:r>
              <a:rPr lang="de-CH" dirty="0"/>
              <a:t>Technologien</a:t>
            </a:r>
          </a:p>
        </p:txBody>
      </p:sp>
    </p:spTree>
    <p:extLst>
      <p:ext uri="{BB962C8B-B14F-4D97-AF65-F5344CB8AC3E}">
        <p14:creationId xmlns:p14="http://schemas.microsoft.com/office/powerpoint/2010/main" val="223927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00B2B1EC-23D0-0E09-3568-82EEE8F139C1}"/>
              </a:ext>
            </a:extLst>
          </p:cNvPr>
          <p:cNvSpPr>
            <a:spLocks noGrp="1"/>
          </p:cNvSpPr>
          <p:nvPr>
            <p:ph type="dt" sz="half" idx="10"/>
          </p:nvPr>
        </p:nvSpPr>
        <p:spPr/>
        <p:txBody>
          <a:bodyPr/>
          <a:lstStyle/>
          <a:p>
            <a:fld id="{11AB612F-1044-4483-9E24-07C4A1044AB5}" type="datetime1">
              <a:rPr lang="en-US" smtClean="0"/>
              <a:t>5/21/2023</a:t>
            </a:fld>
            <a:endParaRPr lang="de-CH" dirty="0"/>
          </a:p>
        </p:txBody>
      </p:sp>
      <p:sp>
        <p:nvSpPr>
          <p:cNvPr id="3" name="Fußzeilenplatzhalter 2">
            <a:extLst>
              <a:ext uri="{FF2B5EF4-FFF2-40B4-BE49-F238E27FC236}">
                <a16:creationId xmlns:a16="http://schemas.microsoft.com/office/drawing/2014/main" id="{090B58D0-ED36-DAC4-4B43-D320FF4B4BAC}"/>
              </a:ext>
            </a:extLst>
          </p:cNvPr>
          <p:cNvSpPr>
            <a:spLocks noGrp="1"/>
          </p:cNvSpPr>
          <p:nvPr>
            <p:ph type="ftr" sz="quarter" idx="11"/>
          </p:nvPr>
        </p:nvSpPr>
        <p:spPr/>
        <p:txBody>
          <a:bodyPr/>
          <a:lstStyle/>
          <a:p>
            <a:r>
              <a:rPr lang="de-CH"/>
              <a:t>Challenge Task</a:t>
            </a:r>
            <a:endParaRPr lang="de-CH" dirty="0"/>
          </a:p>
        </p:txBody>
      </p:sp>
      <p:sp>
        <p:nvSpPr>
          <p:cNvPr id="4" name="Foliennummernplatzhalter 3">
            <a:extLst>
              <a:ext uri="{FF2B5EF4-FFF2-40B4-BE49-F238E27FC236}">
                <a16:creationId xmlns:a16="http://schemas.microsoft.com/office/drawing/2014/main" id="{0DB91EF4-C690-D4FF-2693-7672CC5DA7EE}"/>
              </a:ext>
            </a:extLst>
          </p:cNvPr>
          <p:cNvSpPr>
            <a:spLocks noGrp="1"/>
          </p:cNvSpPr>
          <p:nvPr>
            <p:ph type="sldNum" sz="quarter" idx="12"/>
          </p:nvPr>
        </p:nvSpPr>
        <p:spPr/>
        <p:txBody>
          <a:bodyPr/>
          <a:lstStyle/>
          <a:p>
            <a:fld id="{4EAC321B-7500-4259-A00F-915439A35E15}" type="slidenum">
              <a:rPr lang="de-CH" smtClean="0"/>
              <a:pPr/>
              <a:t>6</a:t>
            </a:fld>
            <a:endParaRPr lang="de-CH" dirty="0"/>
          </a:p>
        </p:txBody>
      </p:sp>
      <p:sp>
        <p:nvSpPr>
          <p:cNvPr id="5" name="Titel 4">
            <a:extLst>
              <a:ext uri="{FF2B5EF4-FFF2-40B4-BE49-F238E27FC236}">
                <a16:creationId xmlns:a16="http://schemas.microsoft.com/office/drawing/2014/main" id="{ACD0213F-206E-6DC3-85B7-5332CDAF3FF7}"/>
              </a:ext>
            </a:extLst>
          </p:cNvPr>
          <p:cNvSpPr>
            <a:spLocks noGrp="1"/>
          </p:cNvSpPr>
          <p:nvPr>
            <p:ph type="title"/>
          </p:nvPr>
        </p:nvSpPr>
        <p:spPr/>
        <p:txBody>
          <a:bodyPr/>
          <a:lstStyle/>
          <a:p>
            <a:r>
              <a:rPr lang="de-DE" dirty="0"/>
              <a:t>Distributed Systems</a:t>
            </a:r>
            <a:endParaRPr lang="de-CH" dirty="0"/>
          </a:p>
        </p:txBody>
      </p:sp>
      <p:sp>
        <p:nvSpPr>
          <p:cNvPr id="6" name="Textplatzhalter 5">
            <a:extLst>
              <a:ext uri="{FF2B5EF4-FFF2-40B4-BE49-F238E27FC236}">
                <a16:creationId xmlns:a16="http://schemas.microsoft.com/office/drawing/2014/main" id="{35F3820B-AF74-8763-0C90-708801CFC5DB}"/>
              </a:ext>
            </a:extLst>
          </p:cNvPr>
          <p:cNvSpPr>
            <a:spLocks noGrp="1"/>
          </p:cNvSpPr>
          <p:nvPr>
            <p:ph type="body" sz="quarter" idx="25"/>
          </p:nvPr>
        </p:nvSpPr>
        <p:spPr/>
        <p:txBody>
          <a:bodyPr>
            <a:normAutofit fontScale="92500" lnSpcReduction="20000"/>
          </a:bodyPr>
          <a:lstStyle/>
          <a:p>
            <a:r>
              <a:rPr lang="de-CH" dirty="0"/>
              <a:t>Technologien</a:t>
            </a:r>
          </a:p>
        </p:txBody>
      </p:sp>
      <p:sp>
        <p:nvSpPr>
          <p:cNvPr id="7" name="Inhaltsplatzhalter 6">
            <a:extLst>
              <a:ext uri="{FF2B5EF4-FFF2-40B4-BE49-F238E27FC236}">
                <a16:creationId xmlns:a16="http://schemas.microsoft.com/office/drawing/2014/main" id="{6BC9AF9C-3D3F-4A52-9EE4-F5F3929997B5}"/>
              </a:ext>
            </a:extLst>
          </p:cNvPr>
          <p:cNvSpPr>
            <a:spLocks noGrp="1"/>
          </p:cNvSpPr>
          <p:nvPr>
            <p:ph sz="quarter" idx="26"/>
          </p:nvPr>
        </p:nvSpPr>
        <p:spPr/>
        <p:txBody>
          <a:bodyPr/>
          <a:lstStyle/>
          <a:p>
            <a:r>
              <a:rPr lang="de-DE" dirty="0"/>
              <a:t>Load Balancer: Caddy</a:t>
            </a:r>
          </a:p>
          <a:p>
            <a:r>
              <a:rPr lang="de-DE" dirty="0"/>
              <a:t>HTTP3: Caddy</a:t>
            </a:r>
          </a:p>
          <a:p>
            <a:pPr marL="0" indent="0">
              <a:buNone/>
            </a:pPr>
            <a:endParaRPr lang="de-DE" dirty="0"/>
          </a:p>
          <a:p>
            <a:endParaRPr lang="de-CH" dirty="0"/>
          </a:p>
        </p:txBody>
      </p:sp>
      <p:sp>
        <p:nvSpPr>
          <p:cNvPr id="8" name="Inhaltsplatzhalter 7">
            <a:extLst>
              <a:ext uri="{FF2B5EF4-FFF2-40B4-BE49-F238E27FC236}">
                <a16:creationId xmlns:a16="http://schemas.microsoft.com/office/drawing/2014/main" id="{F4BB97BC-7D61-C111-0C3C-0457F24E813C}"/>
              </a:ext>
            </a:extLst>
          </p:cNvPr>
          <p:cNvSpPr>
            <a:spLocks noGrp="1"/>
          </p:cNvSpPr>
          <p:nvPr>
            <p:ph sz="quarter" idx="27"/>
          </p:nvPr>
        </p:nvSpPr>
        <p:spPr/>
        <p:txBody>
          <a:bodyPr/>
          <a:lstStyle/>
          <a:p>
            <a:r>
              <a:rPr lang="de-DE" dirty="0"/>
              <a:t>Docker</a:t>
            </a:r>
          </a:p>
          <a:p>
            <a:endParaRPr lang="de-CH" dirty="0"/>
          </a:p>
        </p:txBody>
      </p:sp>
      <p:pic>
        <p:nvPicPr>
          <p:cNvPr id="10" name="Grafik 9">
            <a:extLst>
              <a:ext uri="{FF2B5EF4-FFF2-40B4-BE49-F238E27FC236}">
                <a16:creationId xmlns:a16="http://schemas.microsoft.com/office/drawing/2014/main" id="{451FADE9-9DEA-1696-FEA9-21927163113A}"/>
              </a:ext>
            </a:extLst>
          </p:cNvPr>
          <p:cNvPicPr>
            <a:picLocks noChangeAspect="1"/>
          </p:cNvPicPr>
          <p:nvPr/>
        </p:nvPicPr>
        <p:blipFill>
          <a:blip r:embed="rId3"/>
          <a:stretch>
            <a:fillRect/>
          </a:stretch>
        </p:blipFill>
        <p:spPr>
          <a:xfrm>
            <a:off x="4139667" y="1310838"/>
            <a:ext cx="991600" cy="991600"/>
          </a:xfrm>
          <a:prstGeom prst="rect">
            <a:avLst/>
          </a:prstGeom>
        </p:spPr>
      </p:pic>
      <p:pic>
        <p:nvPicPr>
          <p:cNvPr id="12" name="Grafik 11">
            <a:extLst>
              <a:ext uri="{FF2B5EF4-FFF2-40B4-BE49-F238E27FC236}">
                <a16:creationId xmlns:a16="http://schemas.microsoft.com/office/drawing/2014/main" id="{16F5DF77-DB55-6DFD-7E17-B23D15A84798}"/>
              </a:ext>
            </a:extLst>
          </p:cNvPr>
          <p:cNvPicPr>
            <a:picLocks noChangeAspect="1"/>
          </p:cNvPicPr>
          <p:nvPr/>
        </p:nvPicPr>
        <p:blipFill>
          <a:blip r:embed="rId4"/>
          <a:stretch>
            <a:fillRect/>
          </a:stretch>
        </p:blipFill>
        <p:spPr>
          <a:xfrm>
            <a:off x="1068107" y="2712442"/>
            <a:ext cx="3219899" cy="2791215"/>
          </a:xfrm>
          <a:prstGeom prst="rect">
            <a:avLst/>
          </a:prstGeom>
        </p:spPr>
      </p:pic>
      <p:pic>
        <p:nvPicPr>
          <p:cNvPr id="13" name="Picture 8" descr="Docker Logo, symbol, meaning, history, PNG, brand">
            <a:extLst>
              <a:ext uri="{FF2B5EF4-FFF2-40B4-BE49-F238E27FC236}">
                <a16:creationId xmlns:a16="http://schemas.microsoft.com/office/drawing/2014/main" id="{A2F06AF8-D6E6-7EA7-7086-2D9B1D9F4E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1675" y="1314354"/>
            <a:ext cx="1345584" cy="753527"/>
          </a:xfrm>
          <a:prstGeom prst="rect">
            <a:avLst/>
          </a:prstGeom>
          <a:noFill/>
          <a:extLst>
            <a:ext uri="{909E8E84-426E-40DD-AFC4-6F175D3DCCD1}">
              <a14:hiddenFill xmlns:a14="http://schemas.microsoft.com/office/drawing/2010/main">
                <a:solidFill>
                  <a:srgbClr val="FFFFFF"/>
                </a:solidFill>
              </a14:hiddenFill>
            </a:ext>
          </a:extLst>
        </p:spPr>
      </p:pic>
      <p:pic>
        <p:nvPicPr>
          <p:cNvPr id="15" name="Grafik 14">
            <a:extLst>
              <a:ext uri="{FF2B5EF4-FFF2-40B4-BE49-F238E27FC236}">
                <a16:creationId xmlns:a16="http://schemas.microsoft.com/office/drawing/2014/main" id="{55A67BDB-2EA9-AC64-A1E4-D31B57A6E55B}"/>
              </a:ext>
            </a:extLst>
          </p:cNvPr>
          <p:cNvPicPr>
            <a:picLocks noChangeAspect="1"/>
          </p:cNvPicPr>
          <p:nvPr/>
        </p:nvPicPr>
        <p:blipFill>
          <a:blip r:embed="rId6"/>
          <a:stretch>
            <a:fillRect/>
          </a:stretch>
        </p:blipFill>
        <p:spPr>
          <a:xfrm>
            <a:off x="6565987" y="2186918"/>
            <a:ext cx="3572427" cy="3842265"/>
          </a:xfrm>
          <a:prstGeom prst="rect">
            <a:avLst/>
          </a:prstGeom>
        </p:spPr>
      </p:pic>
    </p:spTree>
    <p:extLst>
      <p:ext uri="{BB962C8B-B14F-4D97-AF65-F5344CB8AC3E}">
        <p14:creationId xmlns:p14="http://schemas.microsoft.com/office/powerpoint/2010/main" val="1585348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6"/>
          </p:nvPr>
        </p:nvSpPr>
        <p:spPr>
          <a:xfrm>
            <a:off x="6494464" y="6453187"/>
            <a:ext cx="3376650" cy="179388"/>
          </a:xfrm>
        </p:spPr>
        <p:txBody>
          <a:bodyPr>
            <a:normAutofit/>
          </a:bodyPr>
          <a:lstStyle/>
          <a:p>
            <a:pPr>
              <a:lnSpc>
                <a:spcPct val="90000"/>
              </a:lnSpc>
              <a:spcAft>
                <a:spcPts val="600"/>
              </a:spcAft>
            </a:pPr>
            <a:fld id="{4892B768-163A-4BA8-8E6A-283A43EDDEB9}" type="datetime1">
              <a:rPr lang="en-US" smtClean="0"/>
              <a:pPr>
                <a:lnSpc>
                  <a:spcPct val="90000"/>
                </a:lnSpc>
                <a:spcAft>
                  <a:spcPts val="600"/>
                </a:spcAft>
              </a:pPr>
              <a:t>5/21/2023</a:t>
            </a:fld>
            <a:endParaRPr lang="de-CH"/>
          </a:p>
        </p:txBody>
      </p:sp>
      <p:sp>
        <p:nvSpPr>
          <p:cNvPr id="3" name="Fußzeilenplatzhalter 2"/>
          <p:cNvSpPr>
            <a:spLocks noGrp="1"/>
          </p:cNvSpPr>
          <p:nvPr>
            <p:ph type="ftr" sz="quarter" idx="17"/>
          </p:nvPr>
        </p:nvSpPr>
        <p:spPr>
          <a:xfrm>
            <a:off x="806450" y="6454845"/>
            <a:ext cx="5364163" cy="332663"/>
          </a:xfrm>
        </p:spPr>
        <p:txBody>
          <a:bodyPr>
            <a:normAutofit/>
          </a:bodyPr>
          <a:lstStyle/>
          <a:p>
            <a:pPr>
              <a:spcAft>
                <a:spcPts val="600"/>
              </a:spcAft>
            </a:pPr>
            <a:r>
              <a:rPr lang="de-CH"/>
              <a:t>Challenge Task</a:t>
            </a:r>
          </a:p>
        </p:txBody>
      </p:sp>
      <p:sp>
        <p:nvSpPr>
          <p:cNvPr id="4" name="Foliennummernplatzhalter 3"/>
          <p:cNvSpPr>
            <a:spLocks noGrp="1"/>
          </p:cNvSpPr>
          <p:nvPr>
            <p:ph type="sldNum" sz="quarter" idx="18"/>
          </p:nvPr>
        </p:nvSpPr>
        <p:spPr>
          <a:xfrm>
            <a:off x="268996" y="6453187"/>
            <a:ext cx="537454" cy="179387"/>
          </a:xfrm>
        </p:spPr>
        <p:txBody>
          <a:bodyPr>
            <a:normAutofit/>
          </a:bodyPr>
          <a:lstStyle/>
          <a:p>
            <a:pPr>
              <a:lnSpc>
                <a:spcPct val="90000"/>
              </a:lnSpc>
              <a:spcAft>
                <a:spcPts val="600"/>
              </a:spcAft>
            </a:pPr>
            <a:fld id="{4EAC321B-7500-4259-A00F-915439A35E15}" type="slidenum">
              <a:rPr lang="de-CH" smtClean="0"/>
              <a:pPr>
                <a:lnSpc>
                  <a:spcPct val="90000"/>
                </a:lnSpc>
                <a:spcAft>
                  <a:spcPts val="600"/>
                </a:spcAft>
              </a:pPr>
              <a:t>7</a:t>
            </a:fld>
            <a:endParaRPr lang="de-CH"/>
          </a:p>
        </p:txBody>
      </p:sp>
      <p:sp>
        <p:nvSpPr>
          <p:cNvPr id="5" name="Titel 4"/>
          <p:cNvSpPr>
            <a:spLocks noGrp="1"/>
          </p:cNvSpPr>
          <p:nvPr>
            <p:ph type="title"/>
          </p:nvPr>
        </p:nvSpPr>
        <p:spPr>
          <a:xfrm>
            <a:off x="806450" y="3086893"/>
            <a:ext cx="11053763" cy="684213"/>
          </a:xfrm>
        </p:spPr>
        <p:txBody>
          <a:bodyPr anchor="ctr">
            <a:normAutofit fontScale="90000"/>
          </a:bodyPr>
          <a:lstStyle/>
          <a:p>
            <a:pPr algn="ctr"/>
            <a:r>
              <a:rPr lang="de-CH" sz="4400" dirty="0"/>
              <a:t>DEMO</a:t>
            </a:r>
          </a:p>
        </p:txBody>
      </p:sp>
    </p:spTree>
    <p:extLst>
      <p:ext uri="{BB962C8B-B14F-4D97-AF65-F5344CB8AC3E}">
        <p14:creationId xmlns:p14="http://schemas.microsoft.com/office/powerpoint/2010/main" val="1595387055"/>
      </p:ext>
    </p:extLst>
  </p:cSld>
  <p:clrMapOvr>
    <a:masterClrMapping/>
  </p:clrMapOvr>
</p:sld>
</file>

<file path=ppt/theme/theme1.xml><?xml version="1.0" encoding="utf-8"?>
<a:theme xmlns:a="http://schemas.openxmlformats.org/drawingml/2006/main" name="OST-Vorlage">
  <a:themeElements>
    <a:clrScheme name="Benutzerdefiniert 19">
      <a:dk1>
        <a:srgbClr val="191919"/>
      </a:dk1>
      <a:lt1>
        <a:srgbClr val="FFFFFF"/>
      </a:lt1>
      <a:dk2>
        <a:srgbClr val="8C195F"/>
      </a:dk2>
      <a:lt2>
        <a:srgbClr val="C6C6C6"/>
      </a:lt2>
      <a:accent1>
        <a:srgbClr val="6B3881"/>
      </a:accent1>
      <a:accent2>
        <a:srgbClr val="D0A9D0"/>
      </a:accent2>
      <a:accent3>
        <a:srgbClr val="007E6B"/>
      </a:accent3>
      <a:accent4>
        <a:srgbClr val="A7D5C2"/>
      </a:accent4>
      <a:accent5>
        <a:srgbClr val="C32E15"/>
      </a:accent5>
      <a:accent6>
        <a:srgbClr val="F39A8B"/>
      </a:accent6>
      <a:hlink>
        <a:srgbClr val="D72864"/>
      </a:hlink>
      <a:folHlink>
        <a:srgbClr val="8C195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25400">
          <a:solidFill>
            <a:schemeClr val="accent1"/>
          </a:solidFill>
        </a:ln>
        <a:effectLst/>
      </a:spPr>
      <a:bodyPr rot="0" spcFirstLastPara="0" vertOverflow="overflow" horzOverflow="overflow" vert="horz" wrap="square" lIns="108000" tIns="36000" rIns="108000" bIns="36000" numCol="1" spcCol="0" rtlCol="0" fromWordArt="0" anchor="ctr" anchorCtr="0" forceAA="0" compatLnSpc="1">
        <a:prstTxWarp prst="textNoShape">
          <a:avLst/>
        </a:prstTxWarp>
        <a:normAutofit/>
      </a:bodyPr>
      <a:lstStyle>
        <a:defPPr algn="ctr">
          <a:defRPr dirty="0" err="1" smtClean="0"/>
        </a:defPPr>
      </a:lstStyle>
      <a:style>
        <a:lnRef idx="1">
          <a:schemeClr val="accent3"/>
        </a:lnRef>
        <a:fillRef idx="2">
          <a:schemeClr val="accent3"/>
        </a:fillRef>
        <a:effectRef idx="1">
          <a:schemeClr val="accent3"/>
        </a:effectRef>
        <a:fontRef idx="minor">
          <a:schemeClr val="dk1"/>
        </a:fontRef>
      </a:style>
    </a:spDef>
    <a:lnDef>
      <a:spPr>
        <a:ln w="25400">
          <a:miter lim="800000"/>
        </a:ln>
        <a:effectLst/>
      </a:spPr>
      <a:bodyPr/>
      <a:lstStyle/>
      <a:style>
        <a:lnRef idx="2">
          <a:schemeClr val="accent1"/>
        </a:lnRef>
        <a:fillRef idx="0">
          <a:schemeClr val="accent1"/>
        </a:fillRef>
        <a:effectRef idx="1">
          <a:schemeClr val="accent1"/>
        </a:effectRef>
        <a:fontRef idx="minor">
          <a:schemeClr val="tx1"/>
        </a:fontRef>
      </a:style>
    </a:lnDef>
    <a:txDef>
      <a:spPr>
        <a:solidFill>
          <a:schemeClr val="bg1"/>
        </a:solidFill>
        <a:ln w="28575">
          <a:noFill/>
          <a:miter lim="800000"/>
        </a:ln>
      </a:spPr>
      <a:bodyPr wrap="square" lIns="108000" tIns="36000" rIns="108000" bIns="72000" rtlCol="0">
        <a:spAutoFit/>
      </a:bodyPr>
      <a:lstStyle>
        <a:defPPr algn="l">
          <a:spcAft>
            <a:spcPts val="600"/>
          </a:spcAft>
          <a:buClr>
            <a:schemeClr val="tx2"/>
          </a:buClr>
          <a:defRPr sz="1800" dirty="0" err="1" smtClean="0">
            <a:ea typeface="Roboto Medium" panose="02000000000000000000" pitchFamily="2" charset="0"/>
          </a:defRPr>
        </a:defPPr>
      </a:lstStyle>
    </a:txDef>
  </a:objectDefaults>
  <a:extraClrSchemeLst>
    <a:extraClrScheme>
      <a:clrScheme name="OST - Farben">
        <a:dk1>
          <a:srgbClr val="191919"/>
        </a:dk1>
        <a:lt1>
          <a:srgbClr val="FFFFFF"/>
        </a:lt1>
        <a:dk2>
          <a:srgbClr val="8C195F"/>
        </a:dk2>
        <a:lt2>
          <a:srgbClr val="D72864"/>
        </a:lt2>
        <a:accent1>
          <a:srgbClr val="56276D"/>
        </a:accent1>
        <a:accent2>
          <a:srgbClr val="C397C4"/>
        </a:accent2>
        <a:accent3>
          <a:srgbClr val="146C58"/>
        </a:accent3>
        <a:accent4>
          <a:srgbClr val="99CCB5"/>
        </a:accent4>
        <a:accent5>
          <a:srgbClr val="B21D19"/>
        </a:accent5>
        <a:accent6>
          <a:srgbClr val="EC867B"/>
        </a:accent6>
        <a:hlink>
          <a:srgbClr val="191919"/>
        </a:hlink>
        <a:folHlink>
          <a:srgbClr val="191919"/>
        </a:folHlink>
      </a:clrScheme>
      <a:clrMap bg1="lt1" tx1="dk1" bg2="lt2" tx2="dk2" accent1="accent1" accent2="accent2" accent3="accent3" accent4="accent4" accent5="accent5" accent6="accent6" hlink="hlink" folHlink="folHlink"/>
    </a:extraClrScheme>
  </a:extraClrSchemeLst>
  <a:custClrLst>
    <a:custClr name="OST Violett">
      <a:srgbClr val="9560A4"/>
    </a:custClr>
    <a:custClr name="OST Grün">
      <a:srgbClr val="1DAF8E"/>
    </a:custClr>
    <a:custClr name="OST Rot">
      <a:srgbClr val="E84E0F"/>
    </a:custClr>
    <a:custClr name="OST Blau">
      <a:srgbClr val="0086CD"/>
    </a:custClr>
    <a:custClr name="OST Orange">
      <a:srgbClr val="FBBA00"/>
    </a:custClr>
    <a:custClr name="Weiss">
      <a:srgbClr val="FFFFFF"/>
    </a:custClr>
    <a:custClr name="Weiss">
      <a:srgbClr val="FFFFFF"/>
    </a:custClr>
    <a:custClr name="OST Schwarz">
      <a:srgbClr val="191919"/>
    </a:custClr>
    <a:custClr name="OST Brombeer">
      <a:srgbClr val="8C195F"/>
    </a:custClr>
    <a:custClr name="OST Himbeer">
      <a:srgbClr val="D72864"/>
    </a:custClr>
    <a:custClr name="OST Dunkelviolett">
      <a:srgbClr val="6B3881"/>
    </a:custClr>
    <a:custClr name="OST Dunkelgrün">
      <a:srgbClr val="007E6B"/>
    </a:custClr>
    <a:custClr name="OST Dunkelrot">
      <a:srgbClr val="C32E15"/>
    </a:custClr>
    <a:custClr name="OST Dunkelblau">
      <a:srgbClr val="0073B0"/>
    </a:custClr>
    <a:custClr name="OST Dunkelorange">
      <a:srgbClr val="D18F00"/>
    </a:custClr>
    <a:custClr name="Weiss">
      <a:srgbClr val="FFFFFF"/>
    </a:custClr>
    <a:custClr name="Weiss">
      <a:srgbClr val="FFFFFF"/>
    </a:custClr>
    <a:custClr name="Weiss">
      <a:srgbClr val="FFFFFF"/>
    </a:custClr>
    <a:custClr name="Weiss">
      <a:srgbClr val="FFFFFF"/>
    </a:custClr>
    <a:custClr name="Weiss">
      <a:srgbClr val="FFFFFF"/>
    </a:custClr>
    <a:custClr name="OST Hellviolett">
      <a:srgbClr val="D0A9D0"/>
    </a:custClr>
    <a:custClr name="OST Hellgrün">
      <a:srgbClr val="A7D5C2"/>
    </a:custClr>
    <a:custClr name="OST Hellrot">
      <a:srgbClr val="F39A8B"/>
    </a:custClr>
    <a:custClr name="OST Hellblau">
      <a:srgbClr val="5FBFED"/>
    </a:custClr>
    <a:custClr name="OST Hellorange">
      <a:srgbClr val="FDD6AF"/>
    </a:custClr>
    <a:custClr name="Weiss">
      <a:srgbClr val="FFFFFF"/>
    </a:custClr>
    <a:custClr name="Weiss">
      <a:srgbClr val="FFFFFF"/>
    </a:custClr>
    <a:custClr name="Weiss">
      <a:srgbClr val="FFFFFF"/>
    </a:custClr>
    <a:custClr name="Weiss">
      <a:srgbClr val="FFFFFF"/>
    </a:custClr>
    <a:custClr name="Weiss">
      <a:srgbClr val="FFFFFF"/>
    </a:custClr>
  </a:custClrLst>
  <a:extLst>
    <a:ext uri="{05A4C25C-085E-4340-85A3-A5531E510DB2}">
      <thm15:themeFamily xmlns:thm15="http://schemas.microsoft.com/office/thememl/2012/main" name="OST-Vorlage_Musterfolien-Anleitung.potx" id="{B34EECAF-D180-440E-9A39-0BA7AB0BBFAD}" vid="{BF7978CC-DF0A-4844-9DEF-72EE49FE5EE6}"/>
    </a:ext>
  </a:ext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ST - Fonts">
      <a:majorFont>
        <a:latin typeface="Zilla Slab Light"/>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ST - Fonts">
      <a:majorFont>
        <a:latin typeface="Zilla Slab Light"/>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2902C9BA7D31A54D8D49C57462F6F49F" ma:contentTypeVersion="4" ma:contentTypeDescription="Ein neues Dokument erstellen." ma:contentTypeScope="" ma:versionID="91532d801758fd9fd35dbd571cc2e68d">
  <xsd:schema xmlns:xsd="http://www.w3.org/2001/XMLSchema" xmlns:xs="http://www.w3.org/2001/XMLSchema" xmlns:p="http://schemas.microsoft.com/office/2006/metadata/properties" xmlns:ns2="836fdef4-d323-4728-b9c8-db1b2ba3eb44" xmlns:ns3="f32a0372-9749-4d12-8c96-d2a077a726c4" targetNamespace="http://schemas.microsoft.com/office/2006/metadata/properties" ma:root="true" ma:fieldsID="f89bd5fdf839d37c512d476204434978" ns2:_="" ns3:_="">
    <xsd:import namespace="836fdef4-d323-4728-b9c8-db1b2ba3eb44"/>
    <xsd:import namespace="f32a0372-9749-4d12-8c96-d2a077a726c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6fdef4-d323-4728-b9c8-db1b2ba3eb4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32a0372-9749-4d12-8c96-d2a077a726c4" elementFormDefault="qualified">
    <xsd:import namespace="http://schemas.microsoft.com/office/2006/documentManagement/types"/>
    <xsd:import namespace="http://schemas.microsoft.com/office/infopath/2007/PartnerControls"/>
    <xsd:element name="SharedWithUsers" ma:index="10"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1B7955D-DB12-4867-A66C-9361D57BB55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708F9A7-64AB-4AA2-8319-D55FB5ADCA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36fdef4-d323-4728-b9c8-db1b2ba3eb44"/>
    <ds:schemaRef ds:uri="f32a0372-9749-4d12-8c96-d2a077a726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6E330BA-E52D-4D22-BC99-24D7042B147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OST-Vorlage_Musterfolien-Anleitung</Template>
  <TotalTime>0</TotalTime>
  <Words>501</Words>
  <Application>Microsoft Office PowerPoint</Application>
  <PresentationFormat>Benutzerdefiniert</PresentationFormat>
  <Paragraphs>65</Paragraphs>
  <Slides>7</Slides>
  <Notes>2</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7</vt:i4>
      </vt:variant>
    </vt:vector>
  </HeadingPairs>
  <TitlesOfParts>
    <vt:vector size="11" baseType="lpstr">
      <vt:lpstr>Arial</vt:lpstr>
      <vt:lpstr>Roboto</vt:lpstr>
      <vt:lpstr>Symbol</vt:lpstr>
      <vt:lpstr>OST-Vorlage</vt:lpstr>
      <vt:lpstr>Flashcards</vt:lpstr>
      <vt:lpstr>Flashcards</vt:lpstr>
      <vt:lpstr>Architekture</vt:lpstr>
      <vt:lpstr>Applikation</vt:lpstr>
      <vt:lpstr>Database</vt:lpstr>
      <vt:lpstr>Distributed Systems</vt:lpstr>
      <vt:lpstr>DEMO</vt:lpstr>
    </vt:vector>
  </TitlesOfParts>
  <Company>OST Ostschweizer Fachhochschule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Vorlage OST</dc:title>
  <dc:creator>Katharina Brühwiler Wagner</dc:creator>
  <cp:lastModifiedBy>Maduz Christian</cp:lastModifiedBy>
  <cp:revision>7</cp:revision>
  <cp:lastPrinted>2019-10-30T10:24:00Z</cp:lastPrinted>
  <dcterms:created xsi:type="dcterms:W3CDTF">2022-06-07T12:41:10Z</dcterms:created>
  <dcterms:modified xsi:type="dcterms:W3CDTF">2023-05-21T13:59:48Z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0x0101002902C9BA7D31A54D8D49C57462F6F49F</vt:lpwstr>
  </property>
</Properties>
</file>