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58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68175E-02C6-480F-BEAA-AFDFB0AA8613}" v="116" dt="2023-05-22T18:53:56.4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041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4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16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9206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9958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20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58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290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408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206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7692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3883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8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B3054-B75A-4BD7-8B3E-8DC0F614FAF3}" type="datetimeFigureOut">
              <a:rPr lang="de-DE" smtClean="0"/>
              <a:t>22.05.23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72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/>
          <a:p>
            <a:r>
              <a:rPr lang="de-DE" sz="6100">
                <a:cs typeface="Calibri Light"/>
              </a:rPr>
              <a:t>Distributed Systems</a:t>
            </a:r>
            <a:br>
              <a:rPr lang="de-DE" sz="6100">
                <a:cs typeface="Calibri Light"/>
              </a:rPr>
            </a:br>
            <a:r>
              <a:rPr lang="de-DE" sz="6100">
                <a:cs typeface="Calibri Light"/>
              </a:rPr>
              <a:t>-</a:t>
            </a:r>
            <a:br>
              <a:rPr lang="de-DE" sz="6100">
                <a:cs typeface="Calibri Light"/>
              </a:rPr>
            </a:br>
            <a:r>
              <a:rPr lang="de-DE" sz="6100">
                <a:cs typeface="Calibri Light"/>
              </a:rPr>
              <a:t>Project Bang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66912" y="5645150"/>
            <a:ext cx="8258176" cy="6318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z="2800">
                <a:cs typeface="Calibri"/>
              </a:rPr>
              <a:t>Lucien Zimmermann &amp; Florian Rohrer</a:t>
            </a:r>
            <a:endParaRPr lang="de-DE" sz="2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7499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CPU with binary numbers and blueprint">
            <a:extLst>
              <a:ext uri="{FF2B5EF4-FFF2-40B4-BE49-F238E27FC236}">
                <a16:creationId xmlns:a16="http://schemas.microsoft.com/office/drawing/2014/main" id="{056C9762-C4B9-1AD1-A163-F90CED7EF8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62" r="16136" b="-2"/>
          <a:stretch/>
        </p:blipFill>
        <p:spPr>
          <a:xfrm>
            <a:off x="20" y="10"/>
            <a:ext cx="7534636" cy="6857990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98663357-1843-42BB-BC09-EACA8E00E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6" y="0"/>
            <a:ext cx="4657344" cy="6858000"/>
          </a:xfrm>
          <a:prstGeom prst="rect">
            <a:avLst/>
          </a:prstGeom>
          <a:solidFill>
            <a:srgbClr val="6649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E25CB3-E79E-4EE7-616D-B5EA9347F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3400" y="640081"/>
            <a:ext cx="3395130" cy="52553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441554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799877-ACDD-645F-DE5F-1D2F3058B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  <a:cs typeface="Calibri Light"/>
              </a:rPr>
              <a:t>Goals</a:t>
            </a:r>
            <a:endParaRPr lang="en-US" sz="400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1A2E0E-37FB-DB77-64A5-5D138DD08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>
                <a:cs typeface="Calibri"/>
              </a:rPr>
              <a:t>Distributed Pomodoro System</a:t>
            </a:r>
          </a:p>
          <a:p>
            <a:r>
              <a:rPr lang="en-US" sz="2000">
                <a:cs typeface="Calibri"/>
              </a:rPr>
              <a:t>Learning about load-balancing</a:t>
            </a:r>
          </a:p>
          <a:p>
            <a:r>
              <a:rPr lang="en-US" sz="2000">
                <a:cs typeface="Calibri"/>
              </a:rPr>
              <a:t>Building a resilient service capable of failover</a:t>
            </a:r>
          </a:p>
        </p:txBody>
      </p:sp>
    </p:spTree>
    <p:extLst>
      <p:ext uri="{BB962C8B-B14F-4D97-AF65-F5344CB8AC3E}">
        <p14:creationId xmlns:p14="http://schemas.microsoft.com/office/powerpoint/2010/main" val="3688645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D71756ED-7212-6EDF-527F-F7C9BC89CA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412" y="1587062"/>
            <a:ext cx="10335175" cy="52709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A0527F-B683-B193-0022-ECD27BC25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CH" dirty="0"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Project Bang				</a:t>
            </a:r>
            <a:r>
              <a:rPr lang="en-CH" dirty="0">
                <a:solidFill>
                  <a:schemeClr val="bg1">
                    <a:lumMod val="50000"/>
                  </a:schemeClr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#Architecture</a:t>
            </a:r>
          </a:p>
        </p:txBody>
      </p:sp>
    </p:spTree>
    <p:extLst>
      <p:ext uri="{BB962C8B-B14F-4D97-AF65-F5344CB8AC3E}">
        <p14:creationId xmlns:p14="http://schemas.microsoft.com/office/powerpoint/2010/main" val="2697121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C4FDBE2-32F7-4AC4-A40C-C51C65B1D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BF4792E-DF83-4D24-9924-01EC30A32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58512"/>
            <a:ext cx="3952259" cy="5932172"/>
          </a:xfrm>
          <a:custGeom>
            <a:avLst/>
            <a:gdLst>
              <a:gd name="connsiteX0" fmla="*/ 986173 w 3952259"/>
              <a:gd name="connsiteY0" fmla="*/ 0 h 5932172"/>
              <a:gd name="connsiteX1" fmla="*/ 3952259 w 3952259"/>
              <a:gd name="connsiteY1" fmla="*/ 2966086 h 5932172"/>
              <a:gd name="connsiteX2" fmla="*/ 986173 w 3952259"/>
              <a:gd name="connsiteY2" fmla="*/ 5932172 h 5932172"/>
              <a:gd name="connsiteX3" fmla="*/ 104150 w 3952259"/>
              <a:gd name="connsiteY3" fmla="*/ 5798823 h 5932172"/>
              <a:gd name="connsiteX4" fmla="*/ 0 w 3952259"/>
              <a:gd name="connsiteY4" fmla="*/ 5760704 h 5932172"/>
              <a:gd name="connsiteX5" fmla="*/ 0 w 3952259"/>
              <a:gd name="connsiteY5" fmla="*/ 171469 h 5932172"/>
              <a:gd name="connsiteX6" fmla="*/ 104150 w 3952259"/>
              <a:gd name="connsiteY6" fmla="*/ 133350 h 5932172"/>
              <a:gd name="connsiteX7" fmla="*/ 986173 w 3952259"/>
              <a:gd name="connsiteY7" fmla="*/ 0 h 593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2259" h="5932172">
                <a:moveTo>
                  <a:pt x="986173" y="0"/>
                </a:moveTo>
                <a:cubicBezTo>
                  <a:pt x="2624297" y="0"/>
                  <a:pt x="3952259" y="1327962"/>
                  <a:pt x="3952259" y="2966086"/>
                </a:cubicBezTo>
                <a:cubicBezTo>
                  <a:pt x="3952259" y="4604210"/>
                  <a:pt x="2624297" y="5932172"/>
                  <a:pt x="986173" y="5932172"/>
                </a:cubicBezTo>
                <a:cubicBezTo>
                  <a:pt x="679025" y="5932172"/>
                  <a:pt x="382781" y="5885486"/>
                  <a:pt x="104150" y="5798823"/>
                </a:cubicBezTo>
                <a:lnTo>
                  <a:pt x="0" y="5760704"/>
                </a:lnTo>
                <a:lnTo>
                  <a:pt x="0" y="171469"/>
                </a:lnTo>
                <a:lnTo>
                  <a:pt x="104150" y="133350"/>
                </a:lnTo>
                <a:cubicBezTo>
                  <a:pt x="382781" y="46686"/>
                  <a:pt x="679025" y="0"/>
                  <a:pt x="9861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5837328-A57C-47AA-B520-C83F4A6BD1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58125" y="0"/>
            <a:ext cx="4475748" cy="3256337"/>
          </a:xfrm>
          <a:custGeom>
            <a:avLst/>
            <a:gdLst>
              <a:gd name="connsiteX0" fmla="*/ 246861 w 4475748"/>
              <a:gd name="connsiteY0" fmla="*/ 0 h 3256337"/>
              <a:gd name="connsiteX1" fmla="*/ 4228888 w 4475748"/>
              <a:gd name="connsiteY1" fmla="*/ 0 h 3256337"/>
              <a:gd name="connsiteX2" fmla="*/ 4299885 w 4475748"/>
              <a:gd name="connsiteY2" fmla="*/ 147382 h 3256337"/>
              <a:gd name="connsiteX3" fmla="*/ 4475748 w 4475748"/>
              <a:gd name="connsiteY3" fmla="*/ 1018463 h 3256337"/>
              <a:gd name="connsiteX4" fmla="*/ 2237874 w 4475748"/>
              <a:gd name="connsiteY4" fmla="*/ 3256337 h 3256337"/>
              <a:gd name="connsiteX5" fmla="*/ 0 w 4475748"/>
              <a:gd name="connsiteY5" fmla="*/ 1018463 h 3256337"/>
              <a:gd name="connsiteX6" fmla="*/ 175863 w 4475748"/>
              <a:gd name="connsiteY6" fmla="*/ 147382 h 325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75748" h="3256337">
                <a:moveTo>
                  <a:pt x="246861" y="0"/>
                </a:moveTo>
                <a:lnTo>
                  <a:pt x="4228888" y="0"/>
                </a:lnTo>
                <a:lnTo>
                  <a:pt x="4299885" y="147382"/>
                </a:lnTo>
                <a:cubicBezTo>
                  <a:pt x="4413128" y="415117"/>
                  <a:pt x="4475748" y="709477"/>
                  <a:pt x="4475748" y="1018463"/>
                </a:cubicBezTo>
                <a:cubicBezTo>
                  <a:pt x="4475748" y="2254407"/>
                  <a:pt x="3473818" y="3256337"/>
                  <a:pt x="2237874" y="3256337"/>
                </a:cubicBezTo>
                <a:cubicBezTo>
                  <a:pt x="1001930" y="3256337"/>
                  <a:pt x="0" y="2254407"/>
                  <a:pt x="0" y="1018463"/>
                </a:cubicBezTo>
                <a:cubicBezTo>
                  <a:pt x="0" y="709477"/>
                  <a:pt x="62621" y="415117"/>
                  <a:pt x="175863" y="147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E2B33195-5BCA-4BB7-A82D-673952268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7580241">
            <a:off x="-1784401" y="613620"/>
            <a:ext cx="6199926" cy="6199926"/>
          </a:xfrm>
          <a:prstGeom prst="arc">
            <a:avLst>
              <a:gd name="adj1" fmla="val 14455503"/>
              <a:gd name="adj2" fmla="val 18389131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B602D8-4BBC-3828-C9F1-7290356408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65" y="2478074"/>
            <a:ext cx="3146891" cy="1770125"/>
          </a:xfrm>
          <a:custGeom>
            <a:avLst/>
            <a:gdLst/>
            <a:ahLst/>
            <a:cxnLst/>
            <a:rect l="l" t="t" r="r" b="b"/>
            <a:pathLst>
              <a:path w="2028107" h="1916009">
                <a:moveTo>
                  <a:pt x="35370" y="0"/>
                </a:moveTo>
                <a:lnTo>
                  <a:pt x="1992737" y="0"/>
                </a:lnTo>
                <a:cubicBezTo>
                  <a:pt x="2012271" y="0"/>
                  <a:pt x="2028107" y="15836"/>
                  <a:pt x="2028107" y="35370"/>
                </a:cubicBezTo>
                <a:lnTo>
                  <a:pt x="2028107" y="1880639"/>
                </a:lnTo>
                <a:cubicBezTo>
                  <a:pt x="2028107" y="1900173"/>
                  <a:pt x="2012271" y="1916009"/>
                  <a:pt x="1992737" y="1916009"/>
                </a:cubicBezTo>
                <a:lnTo>
                  <a:pt x="35370" y="1916009"/>
                </a:lnTo>
                <a:cubicBezTo>
                  <a:pt x="15836" y="1916009"/>
                  <a:pt x="0" y="1900173"/>
                  <a:pt x="0" y="1880639"/>
                </a:cubicBezTo>
                <a:lnTo>
                  <a:pt x="0" y="35370"/>
                </a:lnTo>
                <a:cubicBezTo>
                  <a:pt x="0" y="15836"/>
                  <a:pt x="15836" y="0"/>
                  <a:pt x="35370" y="0"/>
                </a:cubicBezTo>
                <a:close/>
              </a:path>
            </a:pathLst>
          </a:cu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A03A6A2-7849-4179-B68F-C11DDDB23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1078" y="0"/>
            <a:ext cx="3440922" cy="3674631"/>
          </a:xfrm>
          <a:custGeom>
            <a:avLst/>
            <a:gdLst>
              <a:gd name="connsiteX0" fmla="*/ 523074 w 3440922"/>
              <a:gd name="connsiteY0" fmla="*/ 0 h 3674631"/>
              <a:gd name="connsiteX1" fmla="*/ 3440922 w 3440922"/>
              <a:gd name="connsiteY1" fmla="*/ 0 h 3674631"/>
              <a:gd name="connsiteX2" fmla="*/ 3440922 w 3440922"/>
              <a:gd name="connsiteY2" fmla="*/ 3321701 h 3674631"/>
              <a:gd name="connsiteX3" fmla="*/ 3304578 w 3440922"/>
              <a:gd name="connsiteY3" fmla="*/ 3404532 h 3674631"/>
              <a:gd name="connsiteX4" fmla="*/ 2237874 w 3440922"/>
              <a:gd name="connsiteY4" fmla="*/ 3674631 h 3674631"/>
              <a:gd name="connsiteX5" fmla="*/ 0 w 3440922"/>
              <a:gd name="connsiteY5" fmla="*/ 1436757 h 3674631"/>
              <a:gd name="connsiteX6" fmla="*/ 511022 w 3440922"/>
              <a:gd name="connsiteY6" fmla="*/ 13261 h 3674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40922" h="3674631">
                <a:moveTo>
                  <a:pt x="523074" y="0"/>
                </a:moveTo>
                <a:lnTo>
                  <a:pt x="3440922" y="0"/>
                </a:lnTo>
                <a:lnTo>
                  <a:pt x="3440922" y="3321701"/>
                </a:lnTo>
                <a:lnTo>
                  <a:pt x="3304578" y="3404532"/>
                </a:lnTo>
                <a:cubicBezTo>
                  <a:pt x="2987486" y="3576786"/>
                  <a:pt x="2624107" y="3674631"/>
                  <a:pt x="2237874" y="3674631"/>
                </a:cubicBezTo>
                <a:cubicBezTo>
                  <a:pt x="1001930" y="3674631"/>
                  <a:pt x="0" y="2672701"/>
                  <a:pt x="0" y="1436757"/>
                </a:cubicBezTo>
                <a:cubicBezTo>
                  <a:pt x="0" y="896032"/>
                  <a:pt x="191776" y="400098"/>
                  <a:pt x="511022" y="132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2C0F9A-E1F4-D63A-28B6-C779F559D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2995" y="407063"/>
            <a:ext cx="2378947" cy="2378947"/>
          </a:xfrm>
          <a:custGeom>
            <a:avLst/>
            <a:gdLst/>
            <a:ahLst/>
            <a:cxnLst/>
            <a:rect l="l" t="t" r="r" b="b"/>
            <a:pathLst>
              <a:path w="2028107" h="1916009">
                <a:moveTo>
                  <a:pt x="35370" y="0"/>
                </a:moveTo>
                <a:lnTo>
                  <a:pt x="1992737" y="0"/>
                </a:lnTo>
                <a:cubicBezTo>
                  <a:pt x="2012271" y="0"/>
                  <a:pt x="2028107" y="15836"/>
                  <a:pt x="2028107" y="35370"/>
                </a:cubicBezTo>
                <a:lnTo>
                  <a:pt x="2028107" y="1880639"/>
                </a:lnTo>
                <a:cubicBezTo>
                  <a:pt x="2028107" y="1900173"/>
                  <a:pt x="2012271" y="1916009"/>
                  <a:pt x="1992737" y="1916009"/>
                </a:cubicBezTo>
                <a:lnTo>
                  <a:pt x="35370" y="1916009"/>
                </a:lnTo>
                <a:cubicBezTo>
                  <a:pt x="15836" y="1916009"/>
                  <a:pt x="0" y="1900173"/>
                  <a:pt x="0" y="1880639"/>
                </a:cubicBezTo>
                <a:lnTo>
                  <a:pt x="0" y="35370"/>
                </a:lnTo>
                <a:cubicBezTo>
                  <a:pt x="0" y="15836"/>
                  <a:pt x="15836" y="0"/>
                  <a:pt x="35370" y="0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3BABD4-04F5-996B-050A-37B6F5DD9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6079" y="365715"/>
            <a:ext cx="6766405" cy="116818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800" dirty="0"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Bang-Service </a:t>
            </a:r>
            <a:endParaRPr lang="en-US" sz="3800" dirty="0">
              <a:solidFill>
                <a:schemeClr val="bg1">
                  <a:lumMod val="50000"/>
                </a:schemeClr>
              </a:solidFill>
              <a:latin typeface="Adelle Sans Devanagari" panose="02000503000000020004" pitchFamily="2" charset="-78"/>
              <a:cs typeface="Adelle Sans Devanagari" panose="02000503000000020004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711F9D-28F0-C767-1252-8F2D29854D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1313" y="3363136"/>
            <a:ext cx="4104926" cy="330003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8595D7F-BD8B-59E5-0638-FCF12FFB8E95}"/>
              </a:ext>
            </a:extLst>
          </p:cNvPr>
          <p:cNvSpPr txBox="1">
            <a:spLocks/>
          </p:cNvSpPr>
          <p:nvPr/>
        </p:nvSpPr>
        <p:spPr>
          <a:xfrm>
            <a:off x="2766078" y="1428646"/>
            <a:ext cx="6766405" cy="4891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#Backend</a:t>
            </a:r>
          </a:p>
        </p:txBody>
      </p:sp>
    </p:spTree>
    <p:extLst>
      <p:ext uri="{BB962C8B-B14F-4D97-AF65-F5344CB8AC3E}">
        <p14:creationId xmlns:p14="http://schemas.microsoft.com/office/powerpoint/2010/main" val="1641320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5" name="Rectangle 2074">
            <a:extLst>
              <a:ext uri="{FF2B5EF4-FFF2-40B4-BE49-F238E27FC236}">
                <a16:creationId xmlns:a16="http://schemas.microsoft.com/office/drawing/2014/main" id="{73BCEA90-F7D5-4EC1-9BE2-5A49A20F4B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7" name="Rectangle 2076">
            <a:extLst>
              <a:ext uri="{FF2B5EF4-FFF2-40B4-BE49-F238E27FC236}">
                <a16:creationId xmlns:a16="http://schemas.microsoft.com/office/drawing/2014/main" id="{9848F91B-FA65-4A06-A177-8CCF7EBC8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2"/>
            <a:ext cx="12178410" cy="6195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Building a Node.js, React, and TypeScript App from Scratch - Tech @  Pelmorex Corp.">
            <a:extLst>
              <a:ext uri="{FF2B5EF4-FFF2-40B4-BE49-F238E27FC236}">
                <a16:creationId xmlns:a16="http://schemas.microsoft.com/office/drawing/2014/main" id="{886FED47-EA7D-250C-F01E-EBD0899981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 bwMode="auto">
          <a:xfrm>
            <a:off x="589263" y="126124"/>
            <a:ext cx="11013475" cy="619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9" name="Graphic 14">
            <a:extLst>
              <a:ext uri="{FF2B5EF4-FFF2-40B4-BE49-F238E27FC236}">
                <a16:creationId xmlns:a16="http://schemas.microsoft.com/office/drawing/2014/main" id="{2CF7CF5F-D747-47B3-80B1-839275044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 flipV="1">
            <a:off x="0" y="-2"/>
            <a:ext cx="2743200" cy="2746621"/>
          </a:xfrm>
          <a:custGeom>
            <a:avLst/>
            <a:gdLst>
              <a:gd name="connsiteX0" fmla="*/ 2616327 w 2616326"/>
              <a:gd name="connsiteY0" fmla="*/ 634841 h 2618803"/>
              <a:gd name="connsiteX1" fmla="*/ 2616327 w 2616326"/>
              <a:gd name="connsiteY1" fmla="*/ 0 h 2618803"/>
              <a:gd name="connsiteX2" fmla="*/ 0 w 2616326"/>
              <a:gd name="connsiteY2" fmla="*/ 0 h 2618803"/>
              <a:gd name="connsiteX3" fmla="*/ 0 w 2616326"/>
              <a:gd name="connsiteY3" fmla="*/ 2618804 h 2618803"/>
              <a:gd name="connsiteX4" fmla="*/ 634270 w 2616326"/>
              <a:gd name="connsiteY4" fmla="*/ 2618804 h 2618803"/>
              <a:gd name="connsiteX5" fmla="*/ 2616327 w 2616326"/>
              <a:gd name="connsiteY5" fmla="*/ 634841 h 261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6326" h="2618803">
                <a:moveTo>
                  <a:pt x="2616327" y="634841"/>
                </a:moveTo>
                <a:lnTo>
                  <a:pt x="2616327" y="0"/>
                </a:lnTo>
                <a:lnTo>
                  <a:pt x="0" y="0"/>
                </a:lnTo>
                <a:lnTo>
                  <a:pt x="0" y="2618804"/>
                </a:lnTo>
                <a:lnTo>
                  <a:pt x="634270" y="2618804"/>
                </a:lnTo>
                <a:cubicBezTo>
                  <a:pt x="634270" y="1523143"/>
                  <a:pt x="1521619" y="634841"/>
                  <a:pt x="2616327" y="634841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5D7CDC-821C-CAD4-BB61-E00A54D19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4110" y="1905665"/>
            <a:ext cx="9283781" cy="10155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000" kern="1200" dirty="0">
                <a:solidFill>
                  <a:schemeClr val="bg1"/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Bang-UI</a:t>
            </a:r>
          </a:p>
        </p:txBody>
      </p:sp>
      <p:sp>
        <p:nvSpPr>
          <p:cNvPr id="2081" name="Graphic 14">
            <a:extLst>
              <a:ext uri="{FF2B5EF4-FFF2-40B4-BE49-F238E27FC236}">
                <a16:creationId xmlns:a16="http://schemas.microsoft.com/office/drawing/2014/main" id="{820B6604-1FF9-43F5-AC47-3D41CB2F5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9448800" y="4111379"/>
            <a:ext cx="2743200" cy="2746621"/>
          </a:xfrm>
          <a:custGeom>
            <a:avLst/>
            <a:gdLst>
              <a:gd name="connsiteX0" fmla="*/ 2616327 w 2616326"/>
              <a:gd name="connsiteY0" fmla="*/ 634841 h 2618803"/>
              <a:gd name="connsiteX1" fmla="*/ 2616327 w 2616326"/>
              <a:gd name="connsiteY1" fmla="*/ 0 h 2618803"/>
              <a:gd name="connsiteX2" fmla="*/ 0 w 2616326"/>
              <a:gd name="connsiteY2" fmla="*/ 0 h 2618803"/>
              <a:gd name="connsiteX3" fmla="*/ 0 w 2616326"/>
              <a:gd name="connsiteY3" fmla="*/ 2618804 h 2618803"/>
              <a:gd name="connsiteX4" fmla="*/ 634270 w 2616326"/>
              <a:gd name="connsiteY4" fmla="*/ 2618804 h 2618803"/>
              <a:gd name="connsiteX5" fmla="*/ 2616327 w 2616326"/>
              <a:gd name="connsiteY5" fmla="*/ 634841 h 261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6326" h="2618803">
                <a:moveTo>
                  <a:pt x="2616327" y="634841"/>
                </a:moveTo>
                <a:lnTo>
                  <a:pt x="2616327" y="0"/>
                </a:lnTo>
                <a:lnTo>
                  <a:pt x="0" y="0"/>
                </a:lnTo>
                <a:lnTo>
                  <a:pt x="0" y="2618804"/>
                </a:lnTo>
                <a:lnTo>
                  <a:pt x="634270" y="2618804"/>
                </a:lnTo>
                <a:cubicBezTo>
                  <a:pt x="634270" y="1523143"/>
                  <a:pt x="1521619" y="634841"/>
                  <a:pt x="2616327" y="63484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83" name="Rectangle 2082">
            <a:extLst>
              <a:ext uri="{FF2B5EF4-FFF2-40B4-BE49-F238E27FC236}">
                <a16:creationId xmlns:a16="http://schemas.microsoft.com/office/drawing/2014/main" id="{D98779F6-5395-4B82-BDCB-4ADF6A5BB9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373" y="685797"/>
            <a:ext cx="118872" cy="15504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5" name="Graphic 14">
            <a:extLst>
              <a:ext uri="{FF2B5EF4-FFF2-40B4-BE49-F238E27FC236}">
                <a16:creationId xmlns:a16="http://schemas.microsoft.com/office/drawing/2014/main" id="{CE1108CD-786E-4304-9504-9C5AD6482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9448800" y="-1"/>
            <a:ext cx="2743200" cy="2746621"/>
          </a:xfrm>
          <a:custGeom>
            <a:avLst/>
            <a:gdLst>
              <a:gd name="connsiteX0" fmla="*/ 2616327 w 2616326"/>
              <a:gd name="connsiteY0" fmla="*/ 634841 h 2618803"/>
              <a:gd name="connsiteX1" fmla="*/ 2616327 w 2616326"/>
              <a:gd name="connsiteY1" fmla="*/ 0 h 2618803"/>
              <a:gd name="connsiteX2" fmla="*/ 0 w 2616326"/>
              <a:gd name="connsiteY2" fmla="*/ 0 h 2618803"/>
              <a:gd name="connsiteX3" fmla="*/ 0 w 2616326"/>
              <a:gd name="connsiteY3" fmla="*/ 2618804 h 2618803"/>
              <a:gd name="connsiteX4" fmla="*/ 634270 w 2616326"/>
              <a:gd name="connsiteY4" fmla="*/ 2618804 h 2618803"/>
              <a:gd name="connsiteX5" fmla="*/ 2616327 w 2616326"/>
              <a:gd name="connsiteY5" fmla="*/ 634841 h 2618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6326" h="2618803">
                <a:moveTo>
                  <a:pt x="2616327" y="634841"/>
                </a:moveTo>
                <a:lnTo>
                  <a:pt x="2616327" y="0"/>
                </a:lnTo>
                <a:lnTo>
                  <a:pt x="0" y="0"/>
                </a:lnTo>
                <a:lnTo>
                  <a:pt x="0" y="2618804"/>
                </a:lnTo>
                <a:lnTo>
                  <a:pt x="634270" y="2618804"/>
                </a:lnTo>
                <a:cubicBezTo>
                  <a:pt x="634270" y="1523143"/>
                  <a:pt x="1521619" y="634841"/>
                  <a:pt x="2616327" y="634841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87" name="Rectangle 2086">
            <a:extLst>
              <a:ext uri="{FF2B5EF4-FFF2-40B4-BE49-F238E27FC236}">
                <a16:creationId xmlns:a16="http://schemas.microsoft.com/office/drawing/2014/main" id="{C70191CD-D48F-4F7A-8077-0380603A2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073128" y="6172201"/>
            <a:ext cx="118872" cy="68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3BEED3E-90B7-44F7-6604-DE0F1690397D}"/>
              </a:ext>
            </a:extLst>
          </p:cNvPr>
          <p:cNvSpPr txBox="1">
            <a:spLocks/>
          </p:cNvSpPr>
          <p:nvPr/>
        </p:nvSpPr>
        <p:spPr>
          <a:xfrm>
            <a:off x="5379334" y="2364966"/>
            <a:ext cx="4275392" cy="10155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#Frontend</a:t>
            </a:r>
          </a:p>
        </p:txBody>
      </p:sp>
      <p:pic>
        <p:nvPicPr>
          <p:cNvPr id="2060" name="Picture 12" descr="Setup your ReactJS + Tailwind CSS Project by creating a template 🔥 - DEV  Community">
            <a:extLst>
              <a:ext uri="{FF2B5EF4-FFF2-40B4-BE49-F238E27FC236}">
                <a16:creationId xmlns:a16="http://schemas.microsoft.com/office/drawing/2014/main" id="{C1BAA9DB-5B1B-3062-E7DC-0E2B47E76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230" y="3661815"/>
            <a:ext cx="2876550" cy="161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Relay Modern: Simpler, faster, more extensible - Engineering at Meta">
            <a:extLst>
              <a:ext uri="{FF2B5EF4-FFF2-40B4-BE49-F238E27FC236}">
                <a16:creationId xmlns:a16="http://schemas.microsoft.com/office/drawing/2014/main" id="{4B412B0D-AA51-828D-D1ED-432E6615F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804" y="3661815"/>
            <a:ext cx="2696391" cy="161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Vite: Webpack Killer or Something Else? | by Erbil Nas | Trendyol Tech |  Medium">
            <a:extLst>
              <a:ext uri="{FF2B5EF4-FFF2-40B4-BE49-F238E27FC236}">
                <a16:creationId xmlns:a16="http://schemas.microsoft.com/office/drawing/2014/main" id="{92B9BD12-6C59-1913-5ABF-778467B6A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219" y="3663646"/>
            <a:ext cx="3292475" cy="161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733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AF4CA-43AE-6725-73FD-087FD4546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Caddy 						</a:t>
            </a:r>
            <a:r>
              <a:rPr lang="en-CH" dirty="0">
                <a:solidFill>
                  <a:schemeClr val="bg1">
                    <a:lumMod val="50000"/>
                  </a:schemeClr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#LoadBalancer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65EF4E7-D76E-26DB-A25C-AF3D4E4B2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0688"/>
            <a:ext cx="8605837" cy="430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D2DE14-A633-B2FF-FFAB-43C993BEBAED}"/>
              </a:ext>
            </a:extLst>
          </p:cNvPr>
          <p:cNvSpPr txBox="1"/>
          <p:nvPr/>
        </p:nvSpPr>
        <p:spPr>
          <a:xfrm>
            <a:off x="8219336" y="3195816"/>
            <a:ext cx="35209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dirty="0"/>
              <a:t>LoadBalancing für mehrere Backend-Instanzen, unterstützt durch HealthChecks</a:t>
            </a:r>
          </a:p>
        </p:txBody>
      </p:sp>
    </p:spTree>
    <p:extLst>
      <p:ext uri="{BB962C8B-B14F-4D97-AF65-F5344CB8AC3E}">
        <p14:creationId xmlns:p14="http://schemas.microsoft.com/office/powerpoint/2010/main" val="1444647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8476A-4C28-94DC-B10A-BA14CE87F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H" sz="3200" dirty="0"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Cockroach-DB “Scale Fast…”				</a:t>
            </a:r>
            <a:r>
              <a:rPr lang="en-CH" sz="3200" dirty="0">
                <a:solidFill>
                  <a:schemeClr val="bg1">
                    <a:lumMod val="50000"/>
                  </a:schemeClr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#Database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9C04C2-935C-CD3E-8C8A-047F49C62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100" y="1671306"/>
            <a:ext cx="6981865" cy="470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216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8476A-4C28-94DC-B10A-BA14CE87F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H" sz="3200" dirty="0"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Cockroach-DB ”…survive Disaster” 			</a:t>
            </a:r>
            <a:r>
              <a:rPr lang="en-CH" sz="3200" dirty="0">
                <a:solidFill>
                  <a:schemeClr val="bg1">
                    <a:lumMod val="50000"/>
                  </a:schemeClr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#Database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E36FA7-DDC1-4038-45F6-4C9E96E7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3017" y="1671306"/>
            <a:ext cx="6825966" cy="465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975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Updating a Container with Docker Compose">
            <a:extLst>
              <a:ext uri="{FF2B5EF4-FFF2-40B4-BE49-F238E27FC236}">
                <a16:creationId xmlns:a16="http://schemas.microsoft.com/office/drawing/2014/main" id="{3631845F-B301-E549-CC5B-F6581F4A627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008" y="1253331"/>
            <a:ext cx="90599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736693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79</Words>
  <Application>Microsoft Macintosh PowerPoint</Application>
  <PresentationFormat>Widescreen</PresentationFormat>
  <Paragraphs>16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Adelle Sans Devanagari</vt:lpstr>
      <vt:lpstr>Arial</vt:lpstr>
      <vt:lpstr>Calibri</vt:lpstr>
      <vt:lpstr>Calibri Light</vt:lpstr>
      <vt:lpstr>Larissa</vt:lpstr>
      <vt:lpstr>Distributed Systems - Project Bang</vt:lpstr>
      <vt:lpstr>Goals</vt:lpstr>
      <vt:lpstr>Project Bang    #Architecture</vt:lpstr>
      <vt:lpstr>Bang-Service </vt:lpstr>
      <vt:lpstr>Bang-UI</vt:lpstr>
      <vt:lpstr>Caddy       #LoadBalancer</vt:lpstr>
      <vt:lpstr>Cockroach-DB “Scale Fast…”    #Database</vt:lpstr>
      <vt:lpstr>Cockroach-DB ”…survive Disaster”    #Database</vt:lpstr>
      <vt:lpstr>PowerPoint Presentation</vt:lpstr>
      <vt:lpstr>Demo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Lucien Zimmermann</cp:lastModifiedBy>
  <cp:revision>40</cp:revision>
  <dcterms:created xsi:type="dcterms:W3CDTF">2023-05-22T18:46:40Z</dcterms:created>
  <dcterms:modified xsi:type="dcterms:W3CDTF">2023-05-22T20:57:50Z</dcterms:modified>
</cp:coreProperties>
</file>