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4"/>
  </p:sldMasterIdLst>
  <p:notesMasterIdLst>
    <p:notesMasterId r:id="rId16"/>
  </p:notesMasterIdLst>
  <p:sldIdLst>
    <p:sldId id="256" r:id="rId5"/>
    <p:sldId id="258" r:id="rId6"/>
    <p:sldId id="264" r:id="rId7"/>
    <p:sldId id="265" r:id="rId8"/>
    <p:sldId id="267" r:id="rId9"/>
    <p:sldId id="260" r:id="rId10"/>
    <p:sldId id="261" r:id="rId11"/>
    <p:sldId id="259" r:id="rId12"/>
    <p:sldId id="263" r:id="rId13"/>
    <p:sldId id="262" r:id="rId14"/>
    <p:sldId id="266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1F3BDF-F537-496B-867D-8616078B4E5C}" v="9" dt="2023-05-22T19:24:05.570"/>
    <p1510:client id="{5BA736A8-74ED-4DB2-B04D-78960686221F}" v="25" dt="2023-05-22T18:49:04.658"/>
    <p1510:client id="{85B23D33-A31A-45F5-810B-562FD5FA9D8D}" v="8" dt="2023-05-22T11:10:41.0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on Hefti" userId="S::simon.hefti@ost.ch::9f74bfe1-02f0-44a6-a507-40b9257384e7" providerId="AD" clId="Web-{85B23D33-A31A-45F5-810B-562FD5FA9D8D}"/>
    <pc:docChg chg="modSld">
      <pc:chgData name="Simon Hefti" userId="S::simon.hefti@ost.ch::9f74bfe1-02f0-44a6-a507-40b9257384e7" providerId="AD" clId="Web-{85B23D33-A31A-45F5-810B-562FD5FA9D8D}" dt="2023-05-22T11:10:38.814" v="22"/>
      <pc:docMkLst>
        <pc:docMk/>
      </pc:docMkLst>
      <pc:sldChg chg="modNotes">
        <pc:chgData name="Simon Hefti" userId="S::simon.hefti@ost.ch::9f74bfe1-02f0-44a6-a507-40b9257384e7" providerId="AD" clId="Web-{85B23D33-A31A-45F5-810B-562FD5FA9D8D}" dt="2023-05-22T11:09:28.734" v="1"/>
        <pc:sldMkLst>
          <pc:docMk/>
          <pc:sldMk cId="313544979" sldId="256"/>
        </pc:sldMkLst>
      </pc:sldChg>
      <pc:sldChg chg="modNotes">
        <pc:chgData name="Simon Hefti" userId="S::simon.hefti@ost.ch::9f74bfe1-02f0-44a6-a507-40b9257384e7" providerId="AD" clId="Web-{85B23D33-A31A-45F5-810B-562FD5FA9D8D}" dt="2023-05-22T11:09:32.172" v="2"/>
        <pc:sldMkLst>
          <pc:docMk/>
          <pc:sldMk cId="3142293431" sldId="258"/>
        </pc:sldMkLst>
      </pc:sldChg>
      <pc:sldChg chg="modNotes">
        <pc:chgData name="Simon Hefti" userId="S::simon.hefti@ost.ch::9f74bfe1-02f0-44a6-a507-40b9257384e7" providerId="AD" clId="Web-{85B23D33-A31A-45F5-810B-562FD5FA9D8D}" dt="2023-05-22T11:10:28.126" v="19"/>
        <pc:sldMkLst>
          <pc:docMk/>
          <pc:sldMk cId="3898412372" sldId="259"/>
        </pc:sldMkLst>
      </pc:sldChg>
      <pc:sldChg chg="modNotes">
        <pc:chgData name="Simon Hefti" userId="S::simon.hefti@ost.ch::9f74bfe1-02f0-44a6-a507-40b9257384e7" providerId="AD" clId="Web-{85B23D33-A31A-45F5-810B-562FD5FA9D8D}" dt="2023-05-22T11:09:50.688" v="9"/>
        <pc:sldMkLst>
          <pc:docMk/>
          <pc:sldMk cId="2626287241" sldId="260"/>
        </pc:sldMkLst>
      </pc:sldChg>
      <pc:sldChg chg="modNotes">
        <pc:chgData name="Simon Hefti" userId="S::simon.hefti@ost.ch::9f74bfe1-02f0-44a6-a507-40b9257384e7" providerId="AD" clId="Web-{85B23D33-A31A-45F5-810B-562FD5FA9D8D}" dt="2023-05-22T11:09:56.844" v="11"/>
        <pc:sldMkLst>
          <pc:docMk/>
          <pc:sldMk cId="3985465294" sldId="261"/>
        </pc:sldMkLst>
      </pc:sldChg>
      <pc:sldChg chg="modNotes">
        <pc:chgData name="Simon Hefti" userId="S::simon.hefti@ost.ch::9f74bfe1-02f0-44a6-a507-40b9257384e7" providerId="AD" clId="Web-{85B23D33-A31A-45F5-810B-562FD5FA9D8D}" dt="2023-05-22T11:10:38.814" v="22"/>
        <pc:sldMkLst>
          <pc:docMk/>
          <pc:sldMk cId="1779007507" sldId="262"/>
        </pc:sldMkLst>
      </pc:sldChg>
      <pc:sldChg chg="modNotes">
        <pc:chgData name="Simon Hefti" userId="S::simon.hefti@ost.ch::9f74bfe1-02f0-44a6-a507-40b9257384e7" providerId="AD" clId="Web-{85B23D33-A31A-45F5-810B-562FD5FA9D8D}" dt="2023-05-22T11:10:35.439" v="21"/>
        <pc:sldMkLst>
          <pc:docMk/>
          <pc:sldMk cId="802382020" sldId="263"/>
        </pc:sldMkLst>
      </pc:sldChg>
      <pc:sldChg chg="modNotes">
        <pc:chgData name="Simon Hefti" userId="S::simon.hefti@ost.ch::9f74bfe1-02f0-44a6-a507-40b9257384e7" providerId="AD" clId="Web-{85B23D33-A31A-45F5-810B-562FD5FA9D8D}" dt="2023-05-22T11:09:39.500" v="4"/>
        <pc:sldMkLst>
          <pc:docMk/>
          <pc:sldMk cId="2412671289" sldId="264"/>
        </pc:sldMkLst>
      </pc:sldChg>
      <pc:sldChg chg="modNotes">
        <pc:chgData name="Simon Hefti" userId="S::simon.hefti@ost.ch::9f74bfe1-02f0-44a6-a507-40b9257384e7" providerId="AD" clId="Web-{85B23D33-A31A-45F5-810B-562FD5FA9D8D}" dt="2023-05-22T11:09:45.953" v="7"/>
        <pc:sldMkLst>
          <pc:docMk/>
          <pc:sldMk cId="1057516249" sldId="265"/>
        </pc:sldMkLst>
      </pc:sldChg>
    </pc:docChg>
  </pc:docChgLst>
  <pc:docChgLst>
    <pc:chgData name="Luca Köppel" userId="99f174fb-dddc-483e-adb5-3a25233843fe" providerId="ADAL" clId="{39C58C9C-BBD0-4929-AE70-9E28B42436CE}"/>
    <pc:docChg chg="undo custSel addSld delSld modSld sldOrd addMainMaster delMainMaster">
      <pc:chgData name="Luca Köppel" userId="99f174fb-dddc-483e-adb5-3a25233843fe" providerId="ADAL" clId="{39C58C9C-BBD0-4929-AE70-9E28B42436CE}" dt="2023-05-21T16:01:31.080" v="1248" actId="20577"/>
      <pc:docMkLst>
        <pc:docMk/>
      </pc:docMkLst>
      <pc:sldChg chg="addSp delSp modSp new mod setBg modClrScheme delDesignElem chgLayout">
        <pc:chgData name="Luca Köppel" userId="99f174fb-dddc-483e-adb5-3a25233843fe" providerId="ADAL" clId="{39C58C9C-BBD0-4929-AE70-9E28B42436CE}" dt="2023-05-21T15:30:44.700" v="707" actId="26606"/>
        <pc:sldMkLst>
          <pc:docMk/>
          <pc:sldMk cId="313544979" sldId="256"/>
        </pc:sldMkLst>
        <pc:spChg chg="mod">
          <ac:chgData name="Luca Köppel" userId="99f174fb-dddc-483e-adb5-3a25233843fe" providerId="ADAL" clId="{39C58C9C-BBD0-4929-AE70-9E28B42436CE}" dt="2023-05-21T15:30:44.700" v="707" actId="26606"/>
          <ac:spMkLst>
            <pc:docMk/>
            <pc:sldMk cId="313544979" sldId="256"/>
            <ac:spMk id="2" creationId="{A6B9099E-5835-80AC-4499-45D4D43AD3C9}"/>
          </ac:spMkLst>
        </pc:spChg>
        <pc:spChg chg="mod">
          <ac:chgData name="Luca Köppel" userId="99f174fb-dddc-483e-adb5-3a25233843fe" providerId="ADAL" clId="{39C58C9C-BBD0-4929-AE70-9E28B42436CE}" dt="2023-05-21T15:30:44.700" v="707" actId="26606"/>
          <ac:spMkLst>
            <pc:docMk/>
            <pc:sldMk cId="313544979" sldId="256"/>
            <ac:spMk id="3" creationId="{2BC60E2A-09B1-0EAB-FA2B-F19E264C5E0B}"/>
          </ac:spMkLst>
        </pc:spChg>
        <pc:spChg chg="add del">
          <ac:chgData name="Luca Köppel" userId="99f174fb-dddc-483e-adb5-3a25233843fe" providerId="ADAL" clId="{39C58C9C-BBD0-4929-AE70-9E28B42436CE}" dt="2023-05-21T15:30:36.047" v="705"/>
          <ac:spMkLst>
            <pc:docMk/>
            <pc:sldMk cId="313544979" sldId="256"/>
            <ac:spMk id="9" creationId="{B7CDD370-7658-4BC6-8CD3-B51A7121A244}"/>
          </ac:spMkLst>
        </pc:spChg>
        <pc:picChg chg="add mod">
          <ac:chgData name="Luca Köppel" userId="99f174fb-dddc-483e-adb5-3a25233843fe" providerId="ADAL" clId="{39C58C9C-BBD0-4929-AE70-9E28B42436CE}" dt="2023-05-21T15:30:44.700" v="707" actId="26606"/>
          <ac:picMkLst>
            <pc:docMk/>
            <pc:sldMk cId="313544979" sldId="256"/>
            <ac:picMk id="4" creationId="{904320F0-745B-6F79-859E-0A09F71028A8}"/>
          </ac:picMkLst>
        </pc:picChg>
        <pc:cxnChg chg="add del">
          <ac:chgData name="Luca Köppel" userId="99f174fb-dddc-483e-adb5-3a25233843fe" providerId="ADAL" clId="{39C58C9C-BBD0-4929-AE70-9E28B42436CE}" dt="2023-05-21T15:30:36.047" v="705"/>
          <ac:cxnSpMkLst>
            <pc:docMk/>
            <pc:sldMk cId="313544979" sldId="256"/>
            <ac:cxnSpMk id="11" creationId="{CC2FFC94-1F80-402F-B7DE-3E407ADB1E16}"/>
          </ac:cxnSpMkLst>
        </pc:cxnChg>
      </pc:sldChg>
      <pc:sldChg chg="addSp delSp modSp new del mod setBg setClrOvrMap">
        <pc:chgData name="Luca Köppel" userId="99f174fb-dddc-483e-adb5-3a25233843fe" providerId="ADAL" clId="{39C58C9C-BBD0-4929-AE70-9E28B42436CE}" dt="2023-05-21T15:45:20.812" v="1095" actId="2696"/>
        <pc:sldMkLst>
          <pc:docMk/>
          <pc:sldMk cId="816698613" sldId="257"/>
        </pc:sldMkLst>
        <pc:spChg chg="mod">
          <ac:chgData name="Luca Köppel" userId="99f174fb-dddc-483e-adb5-3a25233843fe" providerId="ADAL" clId="{39C58C9C-BBD0-4929-AE70-9E28B42436CE}" dt="2023-05-21T15:31:05.188" v="709" actId="26606"/>
          <ac:spMkLst>
            <pc:docMk/>
            <pc:sldMk cId="816698613" sldId="257"/>
            <ac:spMk id="2" creationId="{1BE4CBAB-3AAA-203B-261D-14A055C6D81E}"/>
          </ac:spMkLst>
        </pc:spChg>
        <pc:spChg chg="mod ord">
          <ac:chgData name="Luca Köppel" userId="99f174fb-dddc-483e-adb5-3a25233843fe" providerId="ADAL" clId="{39C58C9C-BBD0-4929-AE70-9E28B42436CE}" dt="2023-05-21T15:31:29.870" v="710" actId="20578"/>
          <ac:spMkLst>
            <pc:docMk/>
            <pc:sldMk cId="816698613" sldId="257"/>
            <ac:spMk id="3" creationId="{F4274051-6538-9A90-FF6D-48BF01C05E22}"/>
          </ac:spMkLst>
        </pc:spChg>
        <pc:spChg chg="add del mod">
          <ac:chgData name="Luca Köppel" userId="99f174fb-dddc-483e-adb5-3a25233843fe" providerId="ADAL" clId="{39C58C9C-BBD0-4929-AE70-9E28B42436CE}" dt="2023-05-21T15:29:46.083" v="698" actId="21"/>
          <ac:spMkLst>
            <pc:docMk/>
            <pc:sldMk cId="816698613" sldId="257"/>
            <ac:spMk id="10" creationId="{EEAC815C-2AF9-448A-95FC-692B238DC55D}"/>
          </ac:spMkLst>
        </pc:spChg>
        <pc:spChg chg="add mod ord">
          <ac:chgData name="Luca Köppel" userId="99f174fb-dddc-483e-adb5-3a25233843fe" providerId="ADAL" clId="{39C58C9C-BBD0-4929-AE70-9E28B42436CE}" dt="2023-05-21T15:31:05.188" v="709" actId="26606"/>
          <ac:spMkLst>
            <pc:docMk/>
            <pc:sldMk cId="816698613" sldId="257"/>
            <ac:spMk id="12" creationId="{F0CDE0F8-19A7-4581-8963-42578EED3F4F}"/>
          </ac:spMkLst>
        </pc:spChg>
        <pc:spChg chg="add mod">
          <ac:chgData name="Luca Köppel" userId="99f174fb-dddc-483e-adb5-3a25233843fe" providerId="ADAL" clId="{39C58C9C-BBD0-4929-AE70-9E28B42436CE}" dt="2023-05-21T15:31:05.188" v="709" actId="26606"/>
          <ac:spMkLst>
            <pc:docMk/>
            <pc:sldMk cId="816698613" sldId="257"/>
            <ac:spMk id="14" creationId="{8B1D9AF6-8A2F-42E2-9671-87BD260C7993}"/>
          </ac:spMkLst>
        </pc:spChg>
        <pc:spChg chg="add del">
          <ac:chgData name="Luca Köppel" userId="99f174fb-dddc-483e-adb5-3a25233843fe" providerId="ADAL" clId="{39C58C9C-BBD0-4929-AE70-9E28B42436CE}" dt="2023-05-21T15:30:04.368" v="702" actId="26606"/>
          <ac:spMkLst>
            <pc:docMk/>
            <pc:sldMk cId="816698613" sldId="257"/>
            <ac:spMk id="19" creationId="{FE384373-EAE6-4D7A-8B9D-E008AD900DCF}"/>
          </ac:spMkLst>
        </pc:spChg>
        <pc:spChg chg="add del mod">
          <ac:chgData name="Luca Köppel" userId="99f174fb-dddc-483e-adb5-3a25233843fe" providerId="ADAL" clId="{39C58C9C-BBD0-4929-AE70-9E28B42436CE}" dt="2023-05-21T15:40:49.916" v="891" actId="21"/>
          <ac:spMkLst>
            <pc:docMk/>
            <pc:sldMk cId="816698613" sldId="257"/>
            <ac:spMk id="21" creationId="{EEAC815C-2AF9-448A-95FC-692B238DC55D}"/>
          </ac:spMkLst>
        </pc:spChg>
        <pc:spChg chg="add">
          <ac:chgData name="Luca Köppel" userId="99f174fb-dddc-483e-adb5-3a25233843fe" providerId="ADAL" clId="{39C58C9C-BBD0-4929-AE70-9E28B42436CE}" dt="2023-05-21T15:31:05.188" v="709" actId="26606"/>
          <ac:spMkLst>
            <pc:docMk/>
            <pc:sldMk cId="816698613" sldId="257"/>
            <ac:spMk id="26" creationId="{04D65EFB-5E87-4639-A481-956B52E9D27C}"/>
          </ac:spMkLst>
        </pc:spChg>
        <pc:spChg chg="add">
          <ac:chgData name="Luca Köppel" userId="99f174fb-dddc-483e-adb5-3a25233843fe" providerId="ADAL" clId="{39C58C9C-BBD0-4929-AE70-9E28B42436CE}" dt="2023-05-21T15:31:05.188" v="709" actId="26606"/>
          <ac:spMkLst>
            <pc:docMk/>
            <pc:sldMk cId="816698613" sldId="257"/>
            <ac:spMk id="28" creationId="{2A3781C0-206F-4038-93FF-4CDA80B1D99C}"/>
          </ac:spMkLst>
        </pc:spChg>
        <pc:picChg chg="add del mod ord">
          <ac:chgData name="Luca Köppel" userId="99f174fb-dddc-483e-adb5-3a25233843fe" providerId="ADAL" clId="{39C58C9C-BBD0-4929-AE70-9E28B42436CE}" dt="2023-05-21T15:44:24.719" v="1084" actId="21"/>
          <ac:picMkLst>
            <pc:docMk/>
            <pc:sldMk cId="816698613" sldId="257"/>
            <ac:picMk id="5" creationId="{74CD7C2D-1D63-6CA8-1E66-A21EEBA79A9F}"/>
          </ac:picMkLst>
        </pc:picChg>
      </pc:sldChg>
      <pc:sldChg chg="addSp delSp modSp new mod setBg">
        <pc:chgData name="Luca Köppel" userId="99f174fb-dddc-483e-adb5-3a25233843fe" providerId="ADAL" clId="{39C58C9C-BBD0-4929-AE70-9E28B42436CE}" dt="2023-05-21T15:40:30.402" v="890" actId="26606"/>
        <pc:sldMkLst>
          <pc:docMk/>
          <pc:sldMk cId="3142293431" sldId="258"/>
        </pc:sldMkLst>
        <pc:spChg chg="mod">
          <ac:chgData name="Luca Köppel" userId="99f174fb-dddc-483e-adb5-3a25233843fe" providerId="ADAL" clId="{39C58C9C-BBD0-4929-AE70-9E28B42436CE}" dt="2023-05-21T15:40:30.402" v="890" actId="26606"/>
          <ac:spMkLst>
            <pc:docMk/>
            <pc:sldMk cId="3142293431" sldId="258"/>
            <ac:spMk id="2" creationId="{F81B4CD8-E3EF-5589-08DB-E3ABE967C96E}"/>
          </ac:spMkLst>
        </pc:spChg>
        <pc:spChg chg="add del mod ord">
          <ac:chgData name="Luca Köppel" userId="99f174fb-dddc-483e-adb5-3a25233843fe" providerId="ADAL" clId="{39C58C9C-BBD0-4929-AE70-9E28B42436CE}" dt="2023-05-21T15:40:30.402" v="890" actId="26606"/>
          <ac:spMkLst>
            <pc:docMk/>
            <pc:sldMk cId="3142293431" sldId="258"/>
            <ac:spMk id="3" creationId="{8CD83ACA-7D9E-77EC-9D76-0893E9A6ECCB}"/>
          </ac:spMkLst>
        </pc:spChg>
        <pc:spChg chg="add del">
          <ac:chgData name="Luca Köppel" userId="99f174fb-dddc-483e-adb5-3a25233843fe" providerId="ADAL" clId="{39C58C9C-BBD0-4929-AE70-9E28B42436CE}" dt="2023-05-20T15:09:01.890" v="211" actId="22"/>
          <ac:spMkLst>
            <pc:docMk/>
            <pc:sldMk cId="3142293431" sldId="258"/>
            <ac:spMk id="10" creationId="{5988532F-0DAC-A0E8-89F7-0CFE78955157}"/>
          </ac:spMkLst>
        </pc:spChg>
        <pc:spChg chg="add del">
          <ac:chgData name="Luca Köppel" userId="99f174fb-dddc-483e-adb5-3a25233843fe" providerId="ADAL" clId="{39C58C9C-BBD0-4929-AE70-9E28B42436CE}" dt="2023-05-20T15:09:20.049" v="213" actId="22"/>
          <ac:spMkLst>
            <pc:docMk/>
            <pc:sldMk cId="3142293431" sldId="258"/>
            <ac:spMk id="12" creationId="{52AEB869-939F-3CF9-FC8A-B00C636048BB}"/>
          </ac:spMkLst>
        </pc:spChg>
        <pc:spChg chg="add del">
          <ac:chgData name="Luca Köppel" userId="99f174fb-dddc-483e-adb5-3a25233843fe" providerId="ADAL" clId="{39C58C9C-BBD0-4929-AE70-9E28B42436CE}" dt="2023-05-20T15:23:37.459" v="512" actId="26606"/>
          <ac:spMkLst>
            <pc:docMk/>
            <pc:sldMk cId="3142293431" sldId="258"/>
            <ac:spMk id="23" creationId="{E8DF09D5-C52C-493D-B30F-EBEBCC8D14CB}"/>
          </ac:spMkLst>
        </pc:spChg>
        <pc:spChg chg="add del">
          <ac:chgData name="Luca Köppel" userId="99f174fb-dddc-483e-adb5-3a25233843fe" providerId="ADAL" clId="{39C58C9C-BBD0-4929-AE70-9E28B42436CE}" dt="2023-05-20T15:23:37.459" v="512" actId="26606"/>
          <ac:spMkLst>
            <pc:docMk/>
            <pc:sldMk cId="3142293431" sldId="258"/>
            <ac:spMk id="25" creationId="{24E70952-F747-4048-BA79-210370034F46}"/>
          </ac:spMkLst>
        </pc:spChg>
        <pc:spChg chg="add del">
          <ac:chgData name="Luca Köppel" userId="99f174fb-dddc-483e-adb5-3a25233843fe" providerId="ADAL" clId="{39C58C9C-BBD0-4929-AE70-9E28B42436CE}" dt="2023-05-20T15:23:37.459" v="512" actId="26606"/>
          <ac:spMkLst>
            <pc:docMk/>
            <pc:sldMk cId="3142293431" sldId="258"/>
            <ac:spMk id="27" creationId="{6280A22E-C20E-40FF-BA71-2B233651B9A1}"/>
          </ac:spMkLst>
        </pc:spChg>
        <pc:spChg chg="add del">
          <ac:chgData name="Luca Köppel" userId="99f174fb-dddc-483e-adb5-3a25233843fe" providerId="ADAL" clId="{39C58C9C-BBD0-4929-AE70-9E28B42436CE}" dt="2023-05-20T15:23:38.088" v="514" actId="26606"/>
          <ac:spMkLst>
            <pc:docMk/>
            <pc:sldMk cId="3142293431" sldId="258"/>
            <ac:spMk id="29" creationId="{EEAC815C-2AF9-448A-95FC-692B238DC55D}"/>
          </ac:spMkLst>
        </pc:spChg>
        <pc:spChg chg="add del">
          <ac:chgData name="Luca Köppel" userId="99f174fb-dddc-483e-adb5-3a25233843fe" providerId="ADAL" clId="{39C58C9C-BBD0-4929-AE70-9E28B42436CE}" dt="2023-05-20T15:23:38.088" v="514" actId="26606"/>
          <ac:spMkLst>
            <pc:docMk/>
            <pc:sldMk cId="3142293431" sldId="258"/>
            <ac:spMk id="30" creationId="{F0CDE0F8-19A7-4581-8963-42578EED3F4F}"/>
          </ac:spMkLst>
        </pc:spChg>
        <pc:spChg chg="add del">
          <ac:chgData name="Luca Köppel" userId="99f174fb-dddc-483e-adb5-3a25233843fe" providerId="ADAL" clId="{39C58C9C-BBD0-4929-AE70-9E28B42436CE}" dt="2023-05-20T15:23:38.088" v="514" actId="26606"/>
          <ac:spMkLst>
            <pc:docMk/>
            <pc:sldMk cId="3142293431" sldId="258"/>
            <ac:spMk id="31" creationId="{8B1D9AF6-8A2F-42E2-9671-87BD260C7993}"/>
          </ac:spMkLst>
        </pc:spChg>
        <pc:spChg chg="add del">
          <ac:chgData name="Luca Köppel" userId="99f174fb-dddc-483e-adb5-3a25233843fe" providerId="ADAL" clId="{39C58C9C-BBD0-4929-AE70-9E28B42436CE}" dt="2023-05-20T15:23:38.989" v="516" actId="26606"/>
          <ac:spMkLst>
            <pc:docMk/>
            <pc:sldMk cId="3142293431" sldId="258"/>
            <ac:spMk id="33" creationId="{7A9EDE29-E0C6-4D46-9E25-79324E6DF5DA}"/>
          </ac:spMkLst>
        </pc:spChg>
        <pc:spChg chg="add del">
          <ac:chgData name="Luca Köppel" userId="99f174fb-dddc-483e-adb5-3a25233843fe" providerId="ADAL" clId="{39C58C9C-BBD0-4929-AE70-9E28B42436CE}" dt="2023-05-20T15:23:38.989" v="516" actId="26606"/>
          <ac:spMkLst>
            <pc:docMk/>
            <pc:sldMk cId="3142293431" sldId="258"/>
            <ac:spMk id="34" creationId="{FC4315EF-4DA4-4F53-AD57-9AEA11A06741}"/>
          </ac:spMkLst>
        </pc:spChg>
        <pc:spChg chg="add del">
          <ac:chgData name="Luca Köppel" userId="99f174fb-dddc-483e-adb5-3a25233843fe" providerId="ADAL" clId="{39C58C9C-BBD0-4929-AE70-9E28B42436CE}" dt="2023-05-20T15:23:38.989" v="516" actId="26606"/>
          <ac:spMkLst>
            <pc:docMk/>
            <pc:sldMk cId="3142293431" sldId="258"/>
            <ac:spMk id="35" creationId="{F664BE16-65FE-4E58-BF5C-475E8F8EA464}"/>
          </ac:spMkLst>
        </pc:spChg>
        <pc:spChg chg="add del">
          <ac:chgData name="Luca Köppel" userId="99f174fb-dddc-483e-adb5-3a25233843fe" providerId="ADAL" clId="{39C58C9C-BBD0-4929-AE70-9E28B42436CE}" dt="2023-05-20T15:23:40.313" v="518" actId="26606"/>
          <ac:spMkLst>
            <pc:docMk/>
            <pc:sldMk cId="3142293431" sldId="258"/>
            <ac:spMk id="37" creationId="{FE384373-EAE6-4D7A-8B9D-E008AD900DCF}"/>
          </ac:spMkLst>
        </pc:spChg>
        <pc:spChg chg="add del">
          <ac:chgData name="Luca Köppel" userId="99f174fb-dddc-483e-adb5-3a25233843fe" providerId="ADAL" clId="{39C58C9C-BBD0-4929-AE70-9E28B42436CE}" dt="2023-05-20T15:23:40.313" v="518" actId="26606"/>
          <ac:spMkLst>
            <pc:docMk/>
            <pc:sldMk cId="3142293431" sldId="258"/>
            <ac:spMk id="38" creationId="{D73A9451-6C04-4EAB-BE98-3DBFDE9ACCEA}"/>
          </ac:spMkLst>
        </pc:spChg>
        <pc:spChg chg="add del">
          <ac:chgData name="Luca Köppel" userId="99f174fb-dddc-483e-adb5-3a25233843fe" providerId="ADAL" clId="{39C58C9C-BBD0-4929-AE70-9E28B42436CE}" dt="2023-05-20T15:23:40.313" v="518" actId="26606"/>
          <ac:spMkLst>
            <pc:docMk/>
            <pc:sldMk cId="3142293431" sldId="258"/>
            <ac:spMk id="39" creationId="{AB7ADB87-B7F5-45DE-813F-07A35900A74C}"/>
          </ac:spMkLst>
        </pc:spChg>
        <pc:spChg chg="add del">
          <ac:chgData name="Luca Köppel" userId="99f174fb-dddc-483e-adb5-3a25233843fe" providerId="ADAL" clId="{39C58C9C-BBD0-4929-AE70-9E28B42436CE}" dt="2023-05-20T15:23:40.720" v="520" actId="26606"/>
          <ac:spMkLst>
            <pc:docMk/>
            <pc:sldMk cId="3142293431" sldId="258"/>
            <ac:spMk id="41" creationId="{7A9EDE29-E0C6-4D46-9E25-79324E6DF5DA}"/>
          </ac:spMkLst>
        </pc:spChg>
        <pc:spChg chg="add del">
          <ac:chgData name="Luca Köppel" userId="99f174fb-dddc-483e-adb5-3a25233843fe" providerId="ADAL" clId="{39C58C9C-BBD0-4929-AE70-9E28B42436CE}" dt="2023-05-20T15:23:40.720" v="520" actId="26606"/>
          <ac:spMkLst>
            <pc:docMk/>
            <pc:sldMk cId="3142293431" sldId="258"/>
            <ac:spMk id="42" creationId="{FC4315EF-4DA4-4F53-AD57-9AEA11A06741}"/>
          </ac:spMkLst>
        </pc:spChg>
        <pc:spChg chg="add del">
          <ac:chgData name="Luca Köppel" userId="99f174fb-dddc-483e-adb5-3a25233843fe" providerId="ADAL" clId="{39C58C9C-BBD0-4929-AE70-9E28B42436CE}" dt="2023-05-20T15:23:40.720" v="520" actId="26606"/>
          <ac:spMkLst>
            <pc:docMk/>
            <pc:sldMk cId="3142293431" sldId="258"/>
            <ac:spMk id="43" creationId="{F664BE16-65FE-4E58-BF5C-475E8F8EA464}"/>
          </ac:spMkLst>
        </pc:spChg>
        <pc:spChg chg="add del">
          <ac:chgData name="Luca Köppel" userId="99f174fb-dddc-483e-adb5-3a25233843fe" providerId="ADAL" clId="{39C58C9C-BBD0-4929-AE70-9E28B42436CE}" dt="2023-05-20T15:23:42.565" v="522" actId="26606"/>
          <ac:spMkLst>
            <pc:docMk/>
            <pc:sldMk cId="3142293431" sldId="258"/>
            <ac:spMk id="45" creationId="{EEAC815C-2AF9-448A-95FC-692B238DC55D}"/>
          </ac:spMkLst>
        </pc:spChg>
        <pc:spChg chg="add del">
          <ac:chgData name="Luca Köppel" userId="99f174fb-dddc-483e-adb5-3a25233843fe" providerId="ADAL" clId="{39C58C9C-BBD0-4929-AE70-9E28B42436CE}" dt="2023-05-20T15:23:42.565" v="522" actId="26606"/>
          <ac:spMkLst>
            <pc:docMk/>
            <pc:sldMk cId="3142293431" sldId="258"/>
            <ac:spMk id="46" creationId="{F0CDE0F8-19A7-4581-8963-42578EED3F4F}"/>
          </ac:spMkLst>
        </pc:spChg>
        <pc:spChg chg="add del">
          <ac:chgData name="Luca Köppel" userId="99f174fb-dddc-483e-adb5-3a25233843fe" providerId="ADAL" clId="{39C58C9C-BBD0-4929-AE70-9E28B42436CE}" dt="2023-05-20T15:23:42.565" v="522" actId="26606"/>
          <ac:spMkLst>
            <pc:docMk/>
            <pc:sldMk cId="3142293431" sldId="258"/>
            <ac:spMk id="47" creationId="{8B1D9AF6-8A2F-42E2-9671-87BD260C7993}"/>
          </ac:spMkLst>
        </pc:spChg>
        <pc:spChg chg="add del">
          <ac:chgData name="Luca Köppel" userId="99f174fb-dddc-483e-adb5-3a25233843fe" providerId="ADAL" clId="{39C58C9C-BBD0-4929-AE70-9E28B42436CE}" dt="2023-05-20T15:23:44.178" v="524" actId="26606"/>
          <ac:spMkLst>
            <pc:docMk/>
            <pc:sldMk cId="3142293431" sldId="258"/>
            <ac:spMk id="49" creationId="{E8DF09D5-C52C-493D-B30F-EBEBCC8D14CB}"/>
          </ac:spMkLst>
        </pc:spChg>
        <pc:spChg chg="add del">
          <ac:chgData name="Luca Köppel" userId="99f174fb-dddc-483e-adb5-3a25233843fe" providerId="ADAL" clId="{39C58C9C-BBD0-4929-AE70-9E28B42436CE}" dt="2023-05-20T15:23:44.178" v="524" actId="26606"/>
          <ac:spMkLst>
            <pc:docMk/>
            <pc:sldMk cId="3142293431" sldId="258"/>
            <ac:spMk id="50" creationId="{24E70952-F747-4048-BA79-210370034F46}"/>
          </ac:spMkLst>
        </pc:spChg>
        <pc:spChg chg="add del">
          <ac:chgData name="Luca Köppel" userId="99f174fb-dddc-483e-adb5-3a25233843fe" providerId="ADAL" clId="{39C58C9C-BBD0-4929-AE70-9E28B42436CE}" dt="2023-05-20T15:23:44.178" v="524" actId="26606"/>
          <ac:spMkLst>
            <pc:docMk/>
            <pc:sldMk cId="3142293431" sldId="258"/>
            <ac:spMk id="51" creationId="{6280A22E-C20E-40FF-BA71-2B233651B9A1}"/>
          </ac:spMkLst>
        </pc:spChg>
        <pc:spChg chg="add del">
          <ac:chgData name="Luca Köppel" userId="99f174fb-dddc-483e-adb5-3a25233843fe" providerId="ADAL" clId="{39C58C9C-BBD0-4929-AE70-9E28B42436CE}" dt="2023-05-20T15:23:44.882" v="526" actId="26606"/>
          <ac:spMkLst>
            <pc:docMk/>
            <pc:sldMk cId="3142293431" sldId="258"/>
            <ac:spMk id="53" creationId="{EEAC815C-2AF9-448A-95FC-692B238DC55D}"/>
          </ac:spMkLst>
        </pc:spChg>
        <pc:spChg chg="add del">
          <ac:chgData name="Luca Köppel" userId="99f174fb-dddc-483e-adb5-3a25233843fe" providerId="ADAL" clId="{39C58C9C-BBD0-4929-AE70-9E28B42436CE}" dt="2023-05-20T15:23:44.882" v="526" actId="26606"/>
          <ac:spMkLst>
            <pc:docMk/>
            <pc:sldMk cId="3142293431" sldId="258"/>
            <ac:spMk id="54" creationId="{F0CDE0F8-19A7-4581-8963-42578EED3F4F}"/>
          </ac:spMkLst>
        </pc:spChg>
        <pc:spChg chg="add del">
          <ac:chgData name="Luca Köppel" userId="99f174fb-dddc-483e-adb5-3a25233843fe" providerId="ADAL" clId="{39C58C9C-BBD0-4929-AE70-9E28B42436CE}" dt="2023-05-20T15:23:44.882" v="526" actId="26606"/>
          <ac:spMkLst>
            <pc:docMk/>
            <pc:sldMk cId="3142293431" sldId="258"/>
            <ac:spMk id="55" creationId="{8B1D9AF6-8A2F-42E2-9671-87BD260C7993}"/>
          </ac:spMkLst>
        </pc:spChg>
        <pc:spChg chg="add del">
          <ac:chgData name="Luca Köppel" userId="99f174fb-dddc-483e-adb5-3a25233843fe" providerId="ADAL" clId="{39C58C9C-BBD0-4929-AE70-9E28B42436CE}" dt="2023-05-20T15:23:45.626" v="528" actId="26606"/>
          <ac:spMkLst>
            <pc:docMk/>
            <pc:sldMk cId="3142293431" sldId="258"/>
            <ac:spMk id="57" creationId="{7A9EDE29-E0C6-4D46-9E25-79324E6DF5DA}"/>
          </ac:spMkLst>
        </pc:spChg>
        <pc:spChg chg="add del">
          <ac:chgData name="Luca Köppel" userId="99f174fb-dddc-483e-adb5-3a25233843fe" providerId="ADAL" clId="{39C58C9C-BBD0-4929-AE70-9E28B42436CE}" dt="2023-05-20T15:23:45.626" v="528" actId="26606"/>
          <ac:spMkLst>
            <pc:docMk/>
            <pc:sldMk cId="3142293431" sldId="258"/>
            <ac:spMk id="58" creationId="{FC4315EF-4DA4-4F53-AD57-9AEA11A06741}"/>
          </ac:spMkLst>
        </pc:spChg>
        <pc:spChg chg="add del">
          <ac:chgData name="Luca Köppel" userId="99f174fb-dddc-483e-adb5-3a25233843fe" providerId="ADAL" clId="{39C58C9C-BBD0-4929-AE70-9E28B42436CE}" dt="2023-05-20T15:23:45.626" v="528" actId="26606"/>
          <ac:spMkLst>
            <pc:docMk/>
            <pc:sldMk cId="3142293431" sldId="258"/>
            <ac:spMk id="59" creationId="{F664BE16-65FE-4E58-BF5C-475E8F8EA464}"/>
          </ac:spMkLst>
        </pc:spChg>
        <pc:spChg chg="add del">
          <ac:chgData name="Luca Köppel" userId="99f174fb-dddc-483e-adb5-3a25233843fe" providerId="ADAL" clId="{39C58C9C-BBD0-4929-AE70-9E28B42436CE}" dt="2023-05-20T15:23:46.884" v="530" actId="26606"/>
          <ac:spMkLst>
            <pc:docMk/>
            <pc:sldMk cId="3142293431" sldId="258"/>
            <ac:spMk id="61" creationId="{FE384373-EAE6-4D7A-8B9D-E008AD900DCF}"/>
          </ac:spMkLst>
        </pc:spChg>
        <pc:spChg chg="add del">
          <ac:chgData name="Luca Köppel" userId="99f174fb-dddc-483e-adb5-3a25233843fe" providerId="ADAL" clId="{39C58C9C-BBD0-4929-AE70-9E28B42436CE}" dt="2023-05-20T15:23:46.884" v="530" actId="26606"/>
          <ac:spMkLst>
            <pc:docMk/>
            <pc:sldMk cId="3142293431" sldId="258"/>
            <ac:spMk id="62" creationId="{D73A9451-6C04-4EAB-BE98-3DBFDE9ACCEA}"/>
          </ac:spMkLst>
        </pc:spChg>
        <pc:spChg chg="add del">
          <ac:chgData name="Luca Köppel" userId="99f174fb-dddc-483e-adb5-3a25233843fe" providerId="ADAL" clId="{39C58C9C-BBD0-4929-AE70-9E28B42436CE}" dt="2023-05-20T15:23:46.884" v="530" actId="26606"/>
          <ac:spMkLst>
            <pc:docMk/>
            <pc:sldMk cId="3142293431" sldId="258"/>
            <ac:spMk id="63" creationId="{AB7ADB87-B7F5-45DE-813F-07A35900A74C}"/>
          </ac:spMkLst>
        </pc:spChg>
        <pc:spChg chg="add del">
          <ac:chgData name="Luca Köppel" userId="99f174fb-dddc-483e-adb5-3a25233843fe" providerId="ADAL" clId="{39C58C9C-BBD0-4929-AE70-9E28B42436CE}" dt="2023-05-20T15:23:47.763" v="532" actId="26606"/>
          <ac:spMkLst>
            <pc:docMk/>
            <pc:sldMk cId="3142293431" sldId="258"/>
            <ac:spMk id="65" creationId="{7A9EDE29-E0C6-4D46-9E25-79324E6DF5DA}"/>
          </ac:spMkLst>
        </pc:spChg>
        <pc:spChg chg="add del">
          <ac:chgData name="Luca Köppel" userId="99f174fb-dddc-483e-adb5-3a25233843fe" providerId="ADAL" clId="{39C58C9C-BBD0-4929-AE70-9E28B42436CE}" dt="2023-05-20T15:23:47.763" v="532" actId="26606"/>
          <ac:spMkLst>
            <pc:docMk/>
            <pc:sldMk cId="3142293431" sldId="258"/>
            <ac:spMk id="66" creationId="{FC4315EF-4DA4-4F53-AD57-9AEA11A06741}"/>
          </ac:spMkLst>
        </pc:spChg>
        <pc:spChg chg="add del">
          <ac:chgData name="Luca Köppel" userId="99f174fb-dddc-483e-adb5-3a25233843fe" providerId="ADAL" clId="{39C58C9C-BBD0-4929-AE70-9E28B42436CE}" dt="2023-05-20T15:23:47.763" v="532" actId="26606"/>
          <ac:spMkLst>
            <pc:docMk/>
            <pc:sldMk cId="3142293431" sldId="258"/>
            <ac:spMk id="67" creationId="{F664BE16-65FE-4E58-BF5C-475E8F8EA464}"/>
          </ac:spMkLst>
        </pc:spChg>
        <pc:spChg chg="add del">
          <ac:chgData name="Luca Köppel" userId="99f174fb-dddc-483e-adb5-3a25233843fe" providerId="ADAL" clId="{39C58C9C-BBD0-4929-AE70-9E28B42436CE}" dt="2023-05-20T15:23:48.661" v="534" actId="26606"/>
          <ac:spMkLst>
            <pc:docMk/>
            <pc:sldMk cId="3142293431" sldId="258"/>
            <ac:spMk id="69" creationId="{FE384373-EAE6-4D7A-8B9D-E008AD900DCF}"/>
          </ac:spMkLst>
        </pc:spChg>
        <pc:spChg chg="add del">
          <ac:chgData name="Luca Köppel" userId="99f174fb-dddc-483e-adb5-3a25233843fe" providerId="ADAL" clId="{39C58C9C-BBD0-4929-AE70-9E28B42436CE}" dt="2023-05-20T15:23:48.661" v="534" actId="26606"/>
          <ac:spMkLst>
            <pc:docMk/>
            <pc:sldMk cId="3142293431" sldId="258"/>
            <ac:spMk id="70" creationId="{D73A9451-6C04-4EAB-BE98-3DBFDE9ACCEA}"/>
          </ac:spMkLst>
        </pc:spChg>
        <pc:spChg chg="add del">
          <ac:chgData name="Luca Köppel" userId="99f174fb-dddc-483e-adb5-3a25233843fe" providerId="ADAL" clId="{39C58C9C-BBD0-4929-AE70-9E28B42436CE}" dt="2023-05-20T15:23:48.661" v="534" actId="26606"/>
          <ac:spMkLst>
            <pc:docMk/>
            <pc:sldMk cId="3142293431" sldId="258"/>
            <ac:spMk id="71" creationId="{AB7ADB87-B7F5-45DE-813F-07A35900A74C}"/>
          </ac:spMkLst>
        </pc:spChg>
        <pc:spChg chg="add del">
          <ac:chgData name="Luca Köppel" userId="99f174fb-dddc-483e-adb5-3a25233843fe" providerId="ADAL" clId="{39C58C9C-BBD0-4929-AE70-9E28B42436CE}" dt="2023-05-20T15:23:49.931" v="536" actId="26606"/>
          <ac:spMkLst>
            <pc:docMk/>
            <pc:sldMk cId="3142293431" sldId="258"/>
            <ac:spMk id="73" creationId="{7A9EDE29-E0C6-4D46-9E25-79324E6DF5DA}"/>
          </ac:spMkLst>
        </pc:spChg>
        <pc:spChg chg="add del">
          <ac:chgData name="Luca Köppel" userId="99f174fb-dddc-483e-adb5-3a25233843fe" providerId="ADAL" clId="{39C58C9C-BBD0-4929-AE70-9E28B42436CE}" dt="2023-05-20T15:23:49.931" v="536" actId="26606"/>
          <ac:spMkLst>
            <pc:docMk/>
            <pc:sldMk cId="3142293431" sldId="258"/>
            <ac:spMk id="74" creationId="{FC4315EF-4DA4-4F53-AD57-9AEA11A06741}"/>
          </ac:spMkLst>
        </pc:spChg>
        <pc:spChg chg="add del">
          <ac:chgData name="Luca Köppel" userId="99f174fb-dddc-483e-adb5-3a25233843fe" providerId="ADAL" clId="{39C58C9C-BBD0-4929-AE70-9E28B42436CE}" dt="2023-05-20T15:23:49.931" v="536" actId="26606"/>
          <ac:spMkLst>
            <pc:docMk/>
            <pc:sldMk cId="3142293431" sldId="258"/>
            <ac:spMk id="75" creationId="{F664BE16-65FE-4E58-BF5C-475E8F8EA464}"/>
          </ac:spMkLst>
        </pc:spChg>
        <pc:spChg chg="add del">
          <ac:chgData name="Luca Köppel" userId="99f174fb-dddc-483e-adb5-3a25233843fe" providerId="ADAL" clId="{39C58C9C-BBD0-4929-AE70-9E28B42436CE}" dt="2023-05-20T15:23:51.881" v="538" actId="26606"/>
          <ac:spMkLst>
            <pc:docMk/>
            <pc:sldMk cId="3142293431" sldId="258"/>
            <ac:spMk id="77" creationId="{FE384373-EAE6-4D7A-8B9D-E008AD900DCF}"/>
          </ac:spMkLst>
        </pc:spChg>
        <pc:spChg chg="add del">
          <ac:chgData name="Luca Köppel" userId="99f174fb-dddc-483e-adb5-3a25233843fe" providerId="ADAL" clId="{39C58C9C-BBD0-4929-AE70-9E28B42436CE}" dt="2023-05-20T15:23:51.881" v="538" actId="26606"/>
          <ac:spMkLst>
            <pc:docMk/>
            <pc:sldMk cId="3142293431" sldId="258"/>
            <ac:spMk id="78" creationId="{D73A9451-6C04-4EAB-BE98-3DBFDE9ACCEA}"/>
          </ac:spMkLst>
        </pc:spChg>
        <pc:spChg chg="add del">
          <ac:chgData name="Luca Köppel" userId="99f174fb-dddc-483e-adb5-3a25233843fe" providerId="ADAL" clId="{39C58C9C-BBD0-4929-AE70-9E28B42436CE}" dt="2023-05-20T15:23:51.881" v="538" actId="26606"/>
          <ac:spMkLst>
            <pc:docMk/>
            <pc:sldMk cId="3142293431" sldId="258"/>
            <ac:spMk id="79" creationId="{AB7ADB87-B7F5-45DE-813F-07A35900A74C}"/>
          </ac:spMkLst>
        </pc:spChg>
        <pc:spChg chg="add del mod">
          <ac:chgData name="Luca Köppel" userId="99f174fb-dddc-483e-adb5-3a25233843fe" providerId="ADAL" clId="{39C58C9C-BBD0-4929-AE70-9E28B42436CE}" dt="2023-05-20T15:24:07.263" v="543" actId="21"/>
          <ac:spMkLst>
            <pc:docMk/>
            <pc:sldMk cId="3142293431" sldId="258"/>
            <ac:spMk id="81" creationId="{E8DF09D5-C52C-493D-B30F-EBEBCC8D14CB}"/>
          </ac:spMkLst>
        </pc:spChg>
        <pc:spChg chg="add mod">
          <ac:chgData name="Luca Köppel" userId="99f174fb-dddc-483e-adb5-3a25233843fe" providerId="ADAL" clId="{39C58C9C-BBD0-4929-AE70-9E28B42436CE}" dt="2023-05-21T15:30:54.085" v="708" actId="26606"/>
          <ac:spMkLst>
            <pc:docMk/>
            <pc:sldMk cId="3142293431" sldId="258"/>
            <ac:spMk id="82" creationId="{24E70952-F747-4048-BA79-210370034F46}"/>
          </ac:spMkLst>
        </pc:spChg>
        <pc:spChg chg="add mod">
          <ac:chgData name="Luca Köppel" userId="99f174fb-dddc-483e-adb5-3a25233843fe" providerId="ADAL" clId="{39C58C9C-BBD0-4929-AE70-9E28B42436CE}" dt="2023-05-21T15:40:30.402" v="890" actId="26606"/>
          <ac:spMkLst>
            <pc:docMk/>
            <pc:sldMk cId="3142293431" sldId="258"/>
            <ac:spMk id="83" creationId="{6280A22E-C20E-40FF-BA71-2B233651B9A1}"/>
          </ac:spMkLst>
        </pc:spChg>
        <pc:spChg chg="add del">
          <ac:chgData name="Luca Köppel" userId="99f174fb-dddc-483e-adb5-3a25233843fe" providerId="ADAL" clId="{39C58C9C-BBD0-4929-AE70-9E28B42436CE}" dt="2023-05-21T15:40:30.402" v="890" actId="26606"/>
          <ac:spMkLst>
            <pc:docMk/>
            <pc:sldMk cId="3142293431" sldId="258"/>
            <ac:spMk id="88" creationId="{8D77D416-66F5-413A-9B46-6289471B36B6}"/>
          </ac:spMkLst>
        </pc:spChg>
        <pc:spChg chg="add del">
          <ac:chgData name="Luca Köppel" userId="99f174fb-dddc-483e-adb5-3a25233843fe" providerId="ADAL" clId="{39C58C9C-BBD0-4929-AE70-9E28B42436CE}" dt="2023-05-21T15:40:30.402" v="889" actId="26606"/>
          <ac:spMkLst>
            <pc:docMk/>
            <pc:sldMk cId="3142293431" sldId="258"/>
            <ac:spMk id="93" creationId="{15045B1D-AED4-407C-BC82-BF20E4E4FF38}"/>
          </ac:spMkLst>
        </pc:spChg>
        <pc:picChg chg="add del mod">
          <ac:chgData name="Luca Köppel" userId="99f174fb-dddc-483e-adb5-3a25233843fe" providerId="ADAL" clId="{39C58C9C-BBD0-4929-AE70-9E28B42436CE}" dt="2023-05-20T15:08:50.697" v="209"/>
          <ac:picMkLst>
            <pc:docMk/>
            <pc:sldMk cId="3142293431" sldId="258"/>
            <ac:picMk id="4" creationId="{7375319A-BA87-2E62-A0CE-C04ECDC743A5}"/>
          </ac:picMkLst>
        </pc:picChg>
        <pc:picChg chg="add del mod ord">
          <ac:chgData name="Luca Köppel" userId="99f174fb-dddc-483e-adb5-3a25233843fe" providerId="ADAL" clId="{39C58C9C-BBD0-4929-AE70-9E28B42436CE}" dt="2023-05-20T15:08:48.719" v="206" actId="22"/>
          <ac:picMkLst>
            <pc:docMk/>
            <pc:sldMk cId="3142293431" sldId="258"/>
            <ac:picMk id="6" creationId="{8F55DCC2-9251-FBA6-3BEC-7E219A6080FC}"/>
          </ac:picMkLst>
        </pc:picChg>
        <pc:picChg chg="add del">
          <ac:chgData name="Luca Köppel" userId="99f174fb-dddc-483e-adb5-3a25233843fe" providerId="ADAL" clId="{39C58C9C-BBD0-4929-AE70-9E28B42436CE}" dt="2023-05-20T15:08:47.239" v="203" actId="22"/>
          <ac:picMkLst>
            <pc:docMk/>
            <pc:sldMk cId="3142293431" sldId="258"/>
            <ac:picMk id="8" creationId="{B19946B3-C550-72FB-FA6C-8D545DD76973}"/>
          </ac:picMkLst>
        </pc:picChg>
        <pc:picChg chg="add del mod">
          <ac:chgData name="Luca Köppel" userId="99f174fb-dddc-483e-adb5-3a25233843fe" providerId="ADAL" clId="{39C58C9C-BBD0-4929-AE70-9E28B42436CE}" dt="2023-05-20T15:10:08.152" v="220" actId="22"/>
          <ac:picMkLst>
            <pc:docMk/>
            <pc:sldMk cId="3142293431" sldId="258"/>
            <ac:picMk id="14" creationId="{52D69F69-DC61-B0D1-C3D5-673695AAF0B9}"/>
          </ac:picMkLst>
        </pc:picChg>
        <pc:picChg chg="add del mod">
          <ac:chgData name="Luca Köppel" userId="99f174fb-dddc-483e-adb5-3a25233843fe" providerId="ADAL" clId="{39C58C9C-BBD0-4929-AE70-9E28B42436CE}" dt="2023-05-20T15:22:50.811" v="507" actId="21"/>
          <ac:picMkLst>
            <pc:docMk/>
            <pc:sldMk cId="3142293431" sldId="258"/>
            <ac:picMk id="16" creationId="{7C8F3FC1-D3E4-D2AE-76F0-D19710BC6337}"/>
          </ac:picMkLst>
        </pc:picChg>
        <pc:picChg chg="add mod ord">
          <ac:chgData name="Luca Köppel" userId="99f174fb-dddc-483e-adb5-3a25233843fe" providerId="ADAL" clId="{39C58C9C-BBD0-4929-AE70-9E28B42436CE}" dt="2023-05-21T15:40:30.402" v="890" actId="26606"/>
          <ac:picMkLst>
            <pc:docMk/>
            <pc:sldMk cId="3142293431" sldId="258"/>
            <ac:picMk id="18" creationId="{7BA72F29-7B34-6BC0-7851-47D24E8E7F3E}"/>
          </ac:picMkLst>
        </pc:picChg>
      </pc:sldChg>
      <pc:sldChg chg="addSp delSp modSp new mod setBg">
        <pc:chgData name="Luca Köppel" userId="99f174fb-dddc-483e-adb5-3a25233843fe" providerId="ADAL" clId="{39C58C9C-BBD0-4929-AE70-9E28B42436CE}" dt="2023-05-21T15:32:44.486" v="749" actId="26606"/>
        <pc:sldMkLst>
          <pc:docMk/>
          <pc:sldMk cId="3898412372" sldId="259"/>
        </pc:sldMkLst>
        <pc:spChg chg="mod">
          <ac:chgData name="Luca Köppel" userId="99f174fb-dddc-483e-adb5-3a25233843fe" providerId="ADAL" clId="{39C58C9C-BBD0-4929-AE70-9E28B42436CE}" dt="2023-05-21T15:32:10.596" v="713" actId="26606"/>
          <ac:spMkLst>
            <pc:docMk/>
            <pc:sldMk cId="3898412372" sldId="259"/>
            <ac:spMk id="2" creationId="{47FD954F-28CB-C666-E5E6-C7993C07C59A}"/>
          </ac:spMkLst>
        </pc:spChg>
        <pc:spChg chg="del mod">
          <ac:chgData name="Luca Köppel" userId="99f174fb-dddc-483e-adb5-3a25233843fe" providerId="ADAL" clId="{39C58C9C-BBD0-4929-AE70-9E28B42436CE}" dt="2023-05-21T15:32:44.486" v="749" actId="26606"/>
          <ac:spMkLst>
            <pc:docMk/>
            <pc:sldMk cId="3898412372" sldId="259"/>
            <ac:spMk id="3" creationId="{C18E03EC-CD42-92CE-ADF8-C46011FD0C43}"/>
          </ac:spMkLst>
        </pc:spChg>
        <pc:spChg chg="add del mod">
          <ac:chgData name="Luca Köppel" userId="99f174fb-dddc-483e-adb5-3a25233843fe" providerId="ADAL" clId="{39C58C9C-BBD0-4929-AE70-9E28B42436CE}" dt="2023-05-21T15:32:02.055" v="712" actId="21"/>
          <ac:spMkLst>
            <pc:docMk/>
            <pc:sldMk cId="3898412372" sldId="259"/>
            <ac:spMk id="4" creationId="{BA2CDC39-B5CF-4930-DCA1-0361F886E801}"/>
          </ac:spMkLst>
        </pc:spChg>
        <pc:spChg chg="add">
          <ac:chgData name="Luca Köppel" userId="99f174fb-dddc-483e-adb5-3a25233843fe" providerId="ADAL" clId="{39C58C9C-BBD0-4929-AE70-9E28B42436CE}" dt="2023-05-21T15:32:10.596" v="713" actId="26606"/>
          <ac:spMkLst>
            <pc:docMk/>
            <pc:sldMk cId="3898412372" sldId="259"/>
            <ac:spMk id="11" creationId="{97E60398-905F-436C-AB6F-00D742F6258D}"/>
          </ac:spMkLst>
        </pc:spChg>
        <pc:graphicFrameChg chg="add">
          <ac:chgData name="Luca Köppel" userId="99f174fb-dddc-483e-adb5-3a25233843fe" providerId="ADAL" clId="{39C58C9C-BBD0-4929-AE70-9E28B42436CE}" dt="2023-05-21T15:32:44.486" v="749" actId="26606"/>
          <ac:graphicFrameMkLst>
            <pc:docMk/>
            <pc:sldMk cId="3898412372" sldId="259"/>
            <ac:graphicFrameMk id="13" creationId="{81454606-F664-A2DA-B933-692549A6074E}"/>
          </ac:graphicFrameMkLst>
        </pc:graphicFrameChg>
        <pc:picChg chg="add mod ord">
          <ac:chgData name="Luca Köppel" userId="99f174fb-dddc-483e-adb5-3a25233843fe" providerId="ADAL" clId="{39C58C9C-BBD0-4929-AE70-9E28B42436CE}" dt="2023-05-21T15:32:10.596" v="713" actId="26606"/>
          <ac:picMkLst>
            <pc:docMk/>
            <pc:sldMk cId="3898412372" sldId="259"/>
            <ac:picMk id="6" creationId="{FCD4FC3C-658F-12D8-9453-D7B29833DDD2}"/>
          </ac:picMkLst>
        </pc:picChg>
      </pc:sldChg>
      <pc:sldChg chg="addSp delSp modSp new mod ord setBg">
        <pc:chgData name="Luca Köppel" userId="99f174fb-dddc-483e-adb5-3a25233843fe" providerId="ADAL" clId="{39C58C9C-BBD0-4929-AE70-9E28B42436CE}" dt="2023-05-21T15:53:40.263" v="1214"/>
        <pc:sldMkLst>
          <pc:docMk/>
          <pc:sldMk cId="2626287241" sldId="260"/>
        </pc:sldMkLst>
        <pc:spChg chg="mod">
          <ac:chgData name="Luca Köppel" userId="99f174fb-dddc-483e-adb5-3a25233843fe" providerId="ADAL" clId="{39C58C9C-BBD0-4929-AE70-9E28B42436CE}" dt="2023-05-21T15:33:47.307" v="752" actId="26606"/>
          <ac:spMkLst>
            <pc:docMk/>
            <pc:sldMk cId="2626287241" sldId="260"/>
            <ac:spMk id="2" creationId="{D75D799D-7A75-E2F9-836B-7E0AF730AFCA}"/>
          </ac:spMkLst>
        </pc:spChg>
        <pc:spChg chg="del mod">
          <ac:chgData name="Luca Köppel" userId="99f174fb-dddc-483e-adb5-3a25233843fe" providerId="ADAL" clId="{39C58C9C-BBD0-4929-AE70-9E28B42436CE}" dt="2023-05-21T15:39:00.769" v="878" actId="26606"/>
          <ac:spMkLst>
            <pc:docMk/>
            <pc:sldMk cId="2626287241" sldId="260"/>
            <ac:spMk id="3" creationId="{46A3727E-8038-DD12-20B7-9178F5D8FCDD}"/>
          </ac:spMkLst>
        </pc:spChg>
        <pc:graphicFrameChg chg="add mod">
          <ac:chgData name="Luca Köppel" userId="99f174fb-dddc-483e-adb5-3a25233843fe" providerId="ADAL" clId="{39C58C9C-BBD0-4929-AE70-9E28B42436CE}" dt="2023-05-21T15:39:21.140" v="884" actId="20577"/>
          <ac:graphicFrameMkLst>
            <pc:docMk/>
            <pc:sldMk cId="2626287241" sldId="260"/>
            <ac:graphicFrameMk id="7" creationId="{A09930DF-64E7-38EB-403D-E4759A17B3AB}"/>
          </ac:graphicFrameMkLst>
        </pc:graphicFrameChg>
        <pc:picChg chg="add mod">
          <ac:chgData name="Luca Köppel" userId="99f174fb-dddc-483e-adb5-3a25233843fe" providerId="ADAL" clId="{39C58C9C-BBD0-4929-AE70-9E28B42436CE}" dt="2023-05-21T15:39:05.241" v="879" actId="1076"/>
          <ac:picMkLst>
            <pc:docMk/>
            <pc:sldMk cId="2626287241" sldId="260"/>
            <ac:picMk id="5" creationId="{8B8B07ED-979E-AEDF-7E4F-E85154D0E7E1}"/>
          </ac:picMkLst>
        </pc:picChg>
      </pc:sldChg>
      <pc:sldChg chg="addSp delSp modSp new mod ord">
        <pc:chgData name="Luca Köppel" userId="99f174fb-dddc-483e-adb5-3a25233843fe" providerId="ADAL" clId="{39C58C9C-BBD0-4929-AE70-9E28B42436CE}" dt="2023-05-21T15:53:47.248" v="1216"/>
        <pc:sldMkLst>
          <pc:docMk/>
          <pc:sldMk cId="3985465294" sldId="261"/>
        </pc:sldMkLst>
        <pc:spChg chg="mod">
          <ac:chgData name="Luca Köppel" userId="99f174fb-dddc-483e-adb5-3a25233843fe" providerId="ADAL" clId="{39C58C9C-BBD0-4929-AE70-9E28B42436CE}" dt="2023-05-21T15:34:18.673" v="768"/>
          <ac:spMkLst>
            <pc:docMk/>
            <pc:sldMk cId="3985465294" sldId="261"/>
            <ac:spMk id="2" creationId="{7F8C622E-CB4C-CF38-5EA7-D6167B42B556}"/>
          </ac:spMkLst>
        </pc:spChg>
        <pc:spChg chg="del mod">
          <ac:chgData name="Luca Köppel" userId="99f174fb-dddc-483e-adb5-3a25233843fe" providerId="ADAL" clId="{39C58C9C-BBD0-4929-AE70-9E28B42436CE}" dt="2023-05-21T15:34:45.082" v="777" actId="26606"/>
          <ac:spMkLst>
            <pc:docMk/>
            <pc:sldMk cId="3985465294" sldId="261"/>
            <ac:spMk id="3" creationId="{7D7B12E3-BAFA-3BAA-F416-FE729DAF6098}"/>
          </ac:spMkLst>
        </pc:spChg>
        <pc:graphicFrameChg chg="add">
          <ac:chgData name="Luca Köppel" userId="99f174fb-dddc-483e-adb5-3a25233843fe" providerId="ADAL" clId="{39C58C9C-BBD0-4929-AE70-9E28B42436CE}" dt="2023-05-21T15:34:45.082" v="777" actId="26606"/>
          <ac:graphicFrameMkLst>
            <pc:docMk/>
            <pc:sldMk cId="3985465294" sldId="261"/>
            <ac:graphicFrameMk id="5" creationId="{3884430C-A6CC-C505-D8C3-EAC363606D3D}"/>
          </ac:graphicFrameMkLst>
        </pc:graphicFrameChg>
      </pc:sldChg>
      <pc:sldChg chg="addSp delSp modSp new mod setBg setClrOvrMap">
        <pc:chgData name="Luca Köppel" userId="99f174fb-dddc-483e-adb5-3a25233843fe" providerId="ADAL" clId="{39C58C9C-BBD0-4929-AE70-9E28B42436CE}" dt="2023-05-21T15:52:52.213" v="1207" actId="26606"/>
        <pc:sldMkLst>
          <pc:docMk/>
          <pc:sldMk cId="1779007507" sldId="262"/>
        </pc:sldMkLst>
        <pc:spChg chg="mod">
          <ac:chgData name="Luca Köppel" userId="99f174fb-dddc-483e-adb5-3a25233843fe" providerId="ADAL" clId="{39C58C9C-BBD0-4929-AE70-9E28B42436CE}" dt="2023-05-21T15:52:30.212" v="1205" actId="26606"/>
          <ac:spMkLst>
            <pc:docMk/>
            <pc:sldMk cId="1779007507" sldId="262"/>
            <ac:spMk id="2" creationId="{53FF5EE3-3150-33DE-AA2E-2F2602F67FC3}"/>
          </ac:spMkLst>
        </pc:spChg>
        <pc:spChg chg="mod">
          <ac:chgData name="Luca Köppel" userId="99f174fb-dddc-483e-adb5-3a25233843fe" providerId="ADAL" clId="{39C58C9C-BBD0-4929-AE70-9E28B42436CE}" dt="2023-05-21T15:52:30.212" v="1205" actId="26606"/>
          <ac:spMkLst>
            <pc:docMk/>
            <pc:sldMk cId="1779007507" sldId="262"/>
            <ac:spMk id="3" creationId="{FF3A5C9A-62E4-BDB4-AF6C-ABBD0B1A13A6}"/>
          </ac:spMkLst>
        </pc:spChg>
        <pc:spChg chg="add del">
          <ac:chgData name="Luca Köppel" userId="99f174fb-dddc-483e-adb5-3a25233843fe" providerId="ADAL" clId="{39C58C9C-BBD0-4929-AE70-9E28B42436CE}" dt="2023-05-21T15:38:07.218" v="869" actId="26606"/>
          <ac:spMkLst>
            <pc:docMk/>
            <pc:sldMk cId="1779007507" sldId="262"/>
            <ac:spMk id="8" creationId="{AB819C16-B0FB-4DE9-B286-52F764836344}"/>
          </ac:spMkLst>
        </pc:spChg>
        <pc:spChg chg="add del">
          <ac:chgData name="Luca Köppel" userId="99f174fb-dddc-483e-adb5-3a25233843fe" providerId="ADAL" clId="{39C58C9C-BBD0-4929-AE70-9E28B42436CE}" dt="2023-05-21T15:52:30.212" v="1205" actId="26606"/>
          <ac:spMkLst>
            <pc:docMk/>
            <pc:sldMk cId="1779007507" sldId="262"/>
            <ac:spMk id="12" creationId="{BD4E11C7-7BD5-4045-AC27-3F529BEC73BA}"/>
          </ac:spMkLst>
        </pc:spChg>
        <pc:picChg chg="add mod">
          <ac:chgData name="Luca Köppel" userId="99f174fb-dddc-483e-adb5-3a25233843fe" providerId="ADAL" clId="{39C58C9C-BBD0-4929-AE70-9E28B42436CE}" dt="2023-05-21T15:52:52.213" v="1207" actId="26606"/>
          <ac:picMkLst>
            <pc:docMk/>
            <pc:sldMk cId="1779007507" sldId="262"/>
            <ac:picMk id="15" creationId="{E9EB4284-9A7A-5CDF-4444-57CDAF4B2D20}"/>
          </ac:picMkLst>
        </pc:picChg>
        <pc:cxnChg chg="add del">
          <ac:chgData name="Luca Köppel" userId="99f174fb-dddc-483e-adb5-3a25233843fe" providerId="ADAL" clId="{39C58C9C-BBD0-4929-AE70-9E28B42436CE}" dt="2023-05-21T15:38:07.218" v="869" actId="26606"/>
          <ac:cxnSpMkLst>
            <pc:docMk/>
            <pc:sldMk cId="1779007507" sldId="262"/>
            <ac:cxnSpMk id="10" creationId="{21FCCE20-1E4F-44FF-87B4-379D391A2D12}"/>
          </ac:cxnSpMkLst>
        </pc:cxnChg>
        <pc:cxnChg chg="add del">
          <ac:chgData name="Luca Köppel" userId="99f174fb-dddc-483e-adb5-3a25233843fe" providerId="ADAL" clId="{39C58C9C-BBD0-4929-AE70-9E28B42436CE}" dt="2023-05-21T15:52:30.212" v="1205" actId="26606"/>
          <ac:cxnSpMkLst>
            <pc:docMk/>
            <pc:sldMk cId="1779007507" sldId="262"/>
            <ac:cxnSpMk id="13" creationId="{21FCCE20-1E4F-44FF-87B4-379D391A2D12}"/>
          </ac:cxnSpMkLst>
        </pc:cxnChg>
      </pc:sldChg>
      <pc:sldChg chg="addSp delSp modSp new mod ord">
        <pc:chgData name="Luca Köppel" userId="99f174fb-dddc-483e-adb5-3a25233843fe" providerId="ADAL" clId="{39C58C9C-BBD0-4929-AE70-9E28B42436CE}" dt="2023-05-21T15:51:19.253" v="1204" actId="26606"/>
        <pc:sldMkLst>
          <pc:docMk/>
          <pc:sldMk cId="802382020" sldId="263"/>
        </pc:sldMkLst>
        <pc:spChg chg="mod">
          <ac:chgData name="Luca Köppel" userId="99f174fb-dddc-483e-adb5-3a25233843fe" providerId="ADAL" clId="{39C58C9C-BBD0-4929-AE70-9E28B42436CE}" dt="2023-05-21T15:41:47.681" v="942" actId="313"/>
          <ac:spMkLst>
            <pc:docMk/>
            <pc:sldMk cId="802382020" sldId="263"/>
            <ac:spMk id="2" creationId="{8A7F0225-41EE-08A7-293A-8E0E39F44551}"/>
          </ac:spMkLst>
        </pc:spChg>
        <pc:spChg chg="del mod">
          <ac:chgData name="Luca Köppel" userId="99f174fb-dddc-483e-adb5-3a25233843fe" providerId="ADAL" clId="{39C58C9C-BBD0-4929-AE70-9E28B42436CE}" dt="2023-05-21T15:51:19.253" v="1204" actId="26606"/>
          <ac:spMkLst>
            <pc:docMk/>
            <pc:sldMk cId="802382020" sldId="263"/>
            <ac:spMk id="3" creationId="{E0627FBD-87ED-B738-F018-EC026226E755}"/>
          </ac:spMkLst>
        </pc:spChg>
        <pc:graphicFrameChg chg="add">
          <ac:chgData name="Luca Köppel" userId="99f174fb-dddc-483e-adb5-3a25233843fe" providerId="ADAL" clId="{39C58C9C-BBD0-4929-AE70-9E28B42436CE}" dt="2023-05-21T15:51:19.253" v="1204" actId="26606"/>
          <ac:graphicFrameMkLst>
            <pc:docMk/>
            <pc:sldMk cId="802382020" sldId="263"/>
            <ac:graphicFrameMk id="5" creationId="{8D09AF82-ABC8-9C5B-462A-0B5DC88135B4}"/>
          </ac:graphicFrameMkLst>
        </pc:graphicFrameChg>
      </pc:sldChg>
      <pc:sldChg chg="addSp delSp modSp mod setBg setClrOvrMap">
        <pc:chgData name="Luca Köppel" userId="99f174fb-dddc-483e-adb5-3a25233843fe" providerId="ADAL" clId="{39C58C9C-BBD0-4929-AE70-9E28B42436CE}" dt="2023-05-21T15:50:43.762" v="1203" actId="962"/>
        <pc:sldMkLst>
          <pc:docMk/>
          <pc:sldMk cId="2412671289" sldId="264"/>
        </pc:sldMkLst>
        <pc:spChg chg="mod">
          <ac:chgData name="Luca Köppel" userId="99f174fb-dddc-483e-adb5-3a25233843fe" providerId="ADAL" clId="{39C58C9C-BBD0-4929-AE70-9E28B42436CE}" dt="2023-05-21T15:50:27.736" v="1195" actId="26606"/>
          <ac:spMkLst>
            <pc:docMk/>
            <pc:sldMk cId="2412671289" sldId="264"/>
            <ac:spMk id="2" creationId="{62C477A0-B5CF-7971-F7B5-3BF2945FF799}"/>
          </ac:spMkLst>
        </pc:spChg>
        <pc:spChg chg="add del mod ord">
          <ac:chgData name="Luca Köppel" userId="99f174fb-dddc-483e-adb5-3a25233843fe" providerId="ADAL" clId="{39C58C9C-BBD0-4929-AE70-9E28B42436CE}" dt="2023-05-21T15:50:38.061" v="1200" actId="26606"/>
          <ac:spMkLst>
            <pc:docMk/>
            <pc:sldMk cId="2412671289" sldId="264"/>
            <ac:spMk id="3" creationId="{2234956B-81BA-D7EA-40C5-2C94C462EC51}"/>
          </ac:spMkLst>
        </pc:spChg>
        <pc:spChg chg="add del">
          <ac:chgData name="Luca Köppel" userId="99f174fb-dddc-483e-adb5-3a25233843fe" providerId="ADAL" clId="{39C58C9C-BBD0-4929-AE70-9E28B42436CE}" dt="2023-05-21T15:50:38.034" v="1199" actId="26606"/>
          <ac:spMkLst>
            <pc:docMk/>
            <pc:sldMk cId="2412671289" sldId="264"/>
            <ac:spMk id="8" creationId="{2234956B-81BA-D7EA-40C5-2C94C462EC51}"/>
          </ac:spMkLst>
        </pc:spChg>
        <pc:spChg chg="add del">
          <ac:chgData name="Luca Köppel" userId="99f174fb-dddc-483e-adb5-3a25233843fe" providerId="ADAL" clId="{39C58C9C-BBD0-4929-AE70-9E28B42436CE}" dt="2023-05-21T15:45:09.331" v="1091" actId="26606"/>
          <ac:spMkLst>
            <pc:docMk/>
            <pc:sldMk cId="2412671289" sldId="264"/>
            <ac:spMk id="9" creationId="{4A079BE1-ED93-4445-AD4A-0D67109702E7}"/>
          </ac:spMkLst>
        </pc:spChg>
        <pc:spChg chg="add del">
          <ac:chgData name="Luca Köppel" userId="99f174fb-dddc-483e-adb5-3a25233843fe" providerId="ADAL" clId="{39C58C9C-BBD0-4929-AE70-9E28B42436CE}" dt="2023-05-21T15:45:09.331" v="1091" actId="26606"/>
          <ac:spMkLst>
            <pc:docMk/>
            <pc:sldMk cId="2412671289" sldId="264"/>
            <ac:spMk id="11" creationId="{3F6C79BF-A4E0-4CC8-952B-C736485CAFF4}"/>
          </ac:spMkLst>
        </pc:spChg>
        <pc:spChg chg="add del">
          <ac:chgData name="Luca Köppel" userId="99f174fb-dddc-483e-adb5-3a25233843fe" providerId="ADAL" clId="{39C58C9C-BBD0-4929-AE70-9E28B42436CE}" dt="2023-05-21T15:45:14.178" v="1093" actId="26606"/>
          <ac:spMkLst>
            <pc:docMk/>
            <pc:sldMk cId="2412671289" sldId="264"/>
            <ac:spMk id="13" creationId="{6020E385-54F4-42F2-9A7E-7A8B8160EC60}"/>
          </ac:spMkLst>
        </pc:spChg>
        <pc:spChg chg="add del">
          <ac:chgData name="Luca Köppel" userId="99f174fb-dddc-483e-adb5-3a25233843fe" providerId="ADAL" clId="{39C58C9C-BBD0-4929-AE70-9E28B42436CE}" dt="2023-05-21T15:45:14.178" v="1093" actId="26606"/>
          <ac:spMkLst>
            <pc:docMk/>
            <pc:sldMk cId="2412671289" sldId="264"/>
            <ac:spMk id="14" creationId="{B1B60728-8C3E-4908-96B8-23E96225950E}"/>
          </ac:spMkLst>
        </pc:spChg>
        <pc:graphicFrameChg chg="add del">
          <ac:chgData name="Luca Köppel" userId="99f174fb-dddc-483e-adb5-3a25233843fe" providerId="ADAL" clId="{39C58C9C-BBD0-4929-AE70-9E28B42436CE}" dt="2023-05-21T15:50:34.700" v="1197" actId="26606"/>
          <ac:graphicFrameMkLst>
            <pc:docMk/>
            <pc:sldMk cId="2412671289" sldId="264"/>
            <ac:graphicFrameMk id="6" creationId="{C54769E0-F2AF-9419-DC1F-DAC37F5EBDCE}"/>
          </ac:graphicFrameMkLst>
        </pc:graphicFrameChg>
        <pc:graphicFrameChg chg="add mod">
          <ac:chgData name="Luca Köppel" userId="99f174fb-dddc-483e-adb5-3a25233843fe" providerId="ADAL" clId="{39C58C9C-BBD0-4929-AE70-9E28B42436CE}" dt="2023-05-21T15:50:43.762" v="1203" actId="962"/>
          <ac:graphicFrameMkLst>
            <pc:docMk/>
            <pc:sldMk cId="2412671289" sldId="264"/>
            <ac:graphicFrameMk id="10" creationId="{C54769E0-F2AF-9419-DC1F-DAC37F5EBDCE}"/>
          </ac:graphicFrameMkLst>
        </pc:graphicFrameChg>
        <pc:picChg chg="add mod">
          <ac:chgData name="Luca Köppel" userId="99f174fb-dddc-483e-adb5-3a25233843fe" providerId="ADAL" clId="{39C58C9C-BBD0-4929-AE70-9E28B42436CE}" dt="2023-05-21T15:50:43.762" v="1202" actId="27614"/>
          <ac:picMkLst>
            <pc:docMk/>
            <pc:sldMk cId="2412671289" sldId="264"/>
            <ac:picMk id="4" creationId="{25112B80-CD07-F14B-39BD-905394001B49}"/>
          </ac:picMkLst>
        </pc:picChg>
      </pc:sldChg>
      <pc:sldChg chg="addSp delSp modSp mod">
        <pc:chgData name="Luca Köppel" userId="99f174fb-dddc-483e-adb5-3a25233843fe" providerId="ADAL" clId="{39C58C9C-BBD0-4929-AE70-9E28B42436CE}" dt="2023-05-21T15:47:42.512" v="1161" actId="20577"/>
        <pc:sldMkLst>
          <pc:docMk/>
          <pc:sldMk cId="1057516249" sldId="265"/>
        </pc:sldMkLst>
        <pc:spChg chg="del mod">
          <ac:chgData name="Luca Köppel" userId="99f174fb-dddc-483e-adb5-3a25233843fe" providerId="ADAL" clId="{39C58C9C-BBD0-4929-AE70-9E28B42436CE}" dt="2023-05-21T15:47:06.291" v="1130" actId="26606"/>
          <ac:spMkLst>
            <pc:docMk/>
            <pc:sldMk cId="1057516249" sldId="265"/>
            <ac:spMk id="3" creationId="{AF44A4AE-B82F-DC39-F776-A3AA0BD7A780}"/>
          </ac:spMkLst>
        </pc:spChg>
        <pc:graphicFrameChg chg="add mod">
          <ac:chgData name="Luca Köppel" userId="99f174fb-dddc-483e-adb5-3a25233843fe" providerId="ADAL" clId="{39C58C9C-BBD0-4929-AE70-9E28B42436CE}" dt="2023-05-21T15:47:42.512" v="1161" actId="20577"/>
          <ac:graphicFrameMkLst>
            <pc:docMk/>
            <pc:sldMk cId="1057516249" sldId="265"/>
            <ac:graphicFrameMk id="5" creationId="{BCD2640D-F10A-D9C6-FA07-5C72AEF87D6B}"/>
          </ac:graphicFrameMkLst>
        </pc:graphicFrameChg>
      </pc:sldChg>
      <pc:sldChg chg="addSp delSp modSp new mod setBg">
        <pc:chgData name="Luca Köppel" userId="99f174fb-dddc-483e-adb5-3a25233843fe" providerId="ADAL" clId="{39C58C9C-BBD0-4929-AE70-9E28B42436CE}" dt="2023-05-21T16:01:31.080" v="1248" actId="20577"/>
        <pc:sldMkLst>
          <pc:docMk/>
          <pc:sldMk cId="1551470807" sldId="266"/>
        </pc:sldMkLst>
        <pc:spChg chg="mod">
          <ac:chgData name="Luca Köppel" userId="99f174fb-dddc-483e-adb5-3a25233843fe" providerId="ADAL" clId="{39C58C9C-BBD0-4929-AE70-9E28B42436CE}" dt="2023-05-21T16:01:31.080" v="1248" actId="20577"/>
          <ac:spMkLst>
            <pc:docMk/>
            <pc:sldMk cId="1551470807" sldId="266"/>
            <ac:spMk id="2" creationId="{43C5B901-0080-DDC1-463D-A91C1EBD7CA1}"/>
          </ac:spMkLst>
        </pc:spChg>
        <pc:spChg chg="del mod">
          <ac:chgData name="Luca Köppel" userId="99f174fb-dddc-483e-adb5-3a25233843fe" providerId="ADAL" clId="{39C58C9C-BBD0-4929-AE70-9E28B42436CE}" dt="2023-05-21T16:01:05.955" v="1243" actId="26606"/>
          <ac:spMkLst>
            <pc:docMk/>
            <pc:sldMk cId="1551470807" sldId="266"/>
            <ac:spMk id="3" creationId="{AD797E56-4E1B-6D4B-D216-C1948C9641B1}"/>
          </ac:spMkLst>
        </pc:spChg>
        <pc:spChg chg="add del">
          <ac:chgData name="Luca Köppel" userId="99f174fb-dddc-483e-adb5-3a25233843fe" providerId="ADAL" clId="{39C58C9C-BBD0-4929-AE70-9E28B42436CE}" dt="2023-05-21T16:01:23.866" v="1247" actId="26606"/>
          <ac:spMkLst>
            <pc:docMk/>
            <pc:sldMk cId="1551470807" sldId="266"/>
            <ac:spMk id="8" creationId="{70068059-9097-4F05-BA38-CDD7DBF77372}"/>
          </ac:spMkLst>
        </pc:spChg>
        <pc:picChg chg="add">
          <ac:chgData name="Luca Köppel" userId="99f174fb-dddc-483e-adb5-3a25233843fe" providerId="ADAL" clId="{39C58C9C-BBD0-4929-AE70-9E28B42436CE}" dt="2023-05-21T16:01:23.866" v="1247" actId="26606"/>
          <ac:picMkLst>
            <pc:docMk/>
            <pc:sldMk cId="1551470807" sldId="266"/>
            <ac:picMk id="10" creationId="{7739B3A0-F6A3-B812-D6B1-25444B158D8F}"/>
          </ac:picMkLst>
        </pc:picChg>
      </pc:sldChg>
      <pc:sldMasterChg chg="del delSldLayout">
        <pc:chgData name="Luca Köppel" userId="99f174fb-dddc-483e-adb5-3a25233843fe" providerId="ADAL" clId="{39C58C9C-BBD0-4929-AE70-9E28B42436CE}" dt="2023-05-20T15:01:33.167" v="140" actId="26606"/>
        <pc:sldMasterMkLst>
          <pc:docMk/>
          <pc:sldMasterMk cId="3635410885" sldId="2147483648"/>
        </pc:sldMasterMkLst>
        <pc:sldLayoutChg chg="del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3635410885" sldId="2147483648"/>
            <pc:sldLayoutMk cId="2864041719" sldId="2147483649"/>
          </pc:sldLayoutMkLst>
        </pc:sldLayoutChg>
        <pc:sldLayoutChg chg="del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3635410885" sldId="2147483648"/>
            <pc:sldLayoutMk cId="586314392" sldId="2147483650"/>
          </pc:sldLayoutMkLst>
        </pc:sldLayoutChg>
        <pc:sldLayoutChg chg="del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3635410885" sldId="2147483648"/>
            <pc:sldLayoutMk cId="116283841" sldId="2147483651"/>
          </pc:sldLayoutMkLst>
        </pc:sldLayoutChg>
        <pc:sldLayoutChg chg="del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3635410885" sldId="2147483648"/>
            <pc:sldLayoutMk cId="3150666960" sldId="2147483652"/>
          </pc:sldLayoutMkLst>
        </pc:sldLayoutChg>
        <pc:sldLayoutChg chg="del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3635410885" sldId="2147483648"/>
            <pc:sldLayoutMk cId="3036282118" sldId="2147483653"/>
          </pc:sldLayoutMkLst>
        </pc:sldLayoutChg>
        <pc:sldLayoutChg chg="del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3635410885" sldId="2147483648"/>
            <pc:sldLayoutMk cId="3812853709" sldId="2147483654"/>
          </pc:sldLayoutMkLst>
        </pc:sldLayoutChg>
        <pc:sldLayoutChg chg="del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3635410885" sldId="2147483648"/>
            <pc:sldLayoutMk cId="2137620375" sldId="2147483655"/>
          </pc:sldLayoutMkLst>
        </pc:sldLayoutChg>
        <pc:sldLayoutChg chg="del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3635410885" sldId="2147483648"/>
            <pc:sldLayoutMk cId="657034871" sldId="2147483656"/>
          </pc:sldLayoutMkLst>
        </pc:sldLayoutChg>
        <pc:sldLayoutChg chg="del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3635410885" sldId="2147483648"/>
            <pc:sldLayoutMk cId="4035986581" sldId="2147483657"/>
          </pc:sldLayoutMkLst>
        </pc:sldLayoutChg>
        <pc:sldLayoutChg chg="del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3635410885" sldId="2147483648"/>
            <pc:sldLayoutMk cId="154772369" sldId="2147483658"/>
          </pc:sldLayoutMkLst>
        </pc:sldLayoutChg>
        <pc:sldLayoutChg chg="del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3635410885" sldId="2147483648"/>
            <pc:sldLayoutMk cId="1799504069" sldId="2147483659"/>
          </pc:sldLayoutMkLst>
        </pc:sldLayoutChg>
      </pc:sldMasterChg>
      <pc:sldMasterChg chg="add addSldLayout">
        <pc:chgData name="Luca Köppel" userId="99f174fb-dddc-483e-adb5-3a25233843fe" providerId="ADAL" clId="{39C58C9C-BBD0-4929-AE70-9E28B42436CE}" dt="2023-05-20T15:01:33.167" v="140" actId="26606"/>
        <pc:sldMasterMkLst>
          <pc:docMk/>
          <pc:sldMasterMk cId="976519967" sldId="2147483712"/>
        </pc:sldMasterMkLst>
        <pc:sldLayoutChg chg="add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976519967" sldId="2147483712"/>
            <pc:sldLayoutMk cId="1555231441" sldId="2147483701"/>
          </pc:sldLayoutMkLst>
        </pc:sldLayoutChg>
        <pc:sldLayoutChg chg="add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976519967" sldId="2147483712"/>
            <pc:sldLayoutMk cId="166142644" sldId="2147483702"/>
          </pc:sldLayoutMkLst>
        </pc:sldLayoutChg>
        <pc:sldLayoutChg chg="add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976519967" sldId="2147483712"/>
            <pc:sldLayoutMk cId="3372511134" sldId="2147483703"/>
          </pc:sldLayoutMkLst>
        </pc:sldLayoutChg>
        <pc:sldLayoutChg chg="add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976519967" sldId="2147483712"/>
            <pc:sldLayoutMk cId="125754849" sldId="2147483704"/>
          </pc:sldLayoutMkLst>
        </pc:sldLayoutChg>
        <pc:sldLayoutChg chg="add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976519967" sldId="2147483712"/>
            <pc:sldLayoutMk cId="891316025" sldId="2147483705"/>
          </pc:sldLayoutMkLst>
        </pc:sldLayoutChg>
        <pc:sldLayoutChg chg="add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976519967" sldId="2147483712"/>
            <pc:sldLayoutMk cId="1762042859" sldId="2147483706"/>
          </pc:sldLayoutMkLst>
        </pc:sldLayoutChg>
        <pc:sldLayoutChg chg="add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976519967" sldId="2147483712"/>
            <pc:sldLayoutMk cId="3290571852" sldId="2147483707"/>
          </pc:sldLayoutMkLst>
        </pc:sldLayoutChg>
        <pc:sldLayoutChg chg="add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976519967" sldId="2147483712"/>
            <pc:sldLayoutMk cId="2822570814" sldId="2147483708"/>
          </pc:sldLayoutMkLst>
        </pc:sldLayoutChg>
        <pc:sldLayoutChg chg="add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976519967" sldId="2147483712"/>
            <pc:sldLayoutMk cId="1324418832" sldId="2147483709"/>
          </pc:sldLayoutMkLst>
        </pc:sldLayoutChg>
        <pc:sldLayoutChg chg="add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976519967" sldId="2147483712"/>
            <pc:sldLayoutMk cId="1634893654" sldId="2147483710"/>
          </pc:sldLayoutMkLst>
        </pc:sldLayoutChg>
        <pc:sldLayoutChg chg="add">
          <pc:chgData name="Luca Köppel" userId="99f174fb-dddc-483e-adb5-3a25233843fe" providerId="ADAL" clId="{39C58C9C-BBD0-4929-AE70-9E28B42436CE}" dt="2023-05-20T15:01:33.167" v="140" actId="26606"/>
          <pc:sldLayoutMkLst>
            <pc:docMk/>
            <pc:sldMasterMk cId="976519967" sldId="2147483712"/>
            <pc:sldLayoutMk cId="2162446408" sldId="2147483711"/>
          </pc:sldLayoutMkLst>
        </pc:sldLayoutChg>
      </pc:sldMasterChg>
    </pc:docChg>
  </pc:docChgLst>
  <pc:docChgLst>
    <pc:chgData name="Simon Hefti" userId="9f74bfe1-02f0-44a6-a507-40b9257384e7" providerId="ADAL" clId="{1A1F3BDF-F537-496B-867D-8616078B4E5C}"/>
    <pc:docChg chg="modSld">
      <pc:chgData name="Simon Hefti" userId="9f74bfe1-02f0-44a6-a507-40b9257384e7" providerId="ADAL" clId="{1A1F3BDF-F537-496B-867D-8616078B4E5C}" dt="2023-05-22T19:24:05.570" v="8" actId="20577"/>
      <pc:docMkLst>
        <pc:docMk/>
      </pc:docMkLst>
      <pc:sldChg chg="modSp">
        <pc:chgData name="Simon Hefti" userId="9f74bfe1-02f0-44a6-a507-40b9257384e7" providerId="ADAL" clId="{1A1F3BDF-F537-496B-867D-8616078B4E5C}" dt="2023-05-22T19:24:05.570" v="8" actId="20577"/>
        <pc:sldMkLst>
          <pc:docMk/>
          <pc:sldMk cId="3985465294" sldId="261"/>
        </pc:sldMkLst>
        <pc:graphicFrameChg chg="mod">
          <ac:chgData name="Simon Hefti" userId="9f74bfe1-02f0-44a6-a507-40b9257384e7" providerId="ADAL" clId="{1A1F3BDF-F537-496B-867D-8616078B4E5C}" dt="2023-05-22T19:24:05.570" v="8" actId="20577"/>
          <ac:graphicFrameMkLst>
            <pc:docMk/>
            <pc:sldMk cId="3985465294" sldId="261"/>
            <ac:graphicFrameMk id="5" creationId="{3884430C-A6CC-C505-D8C3-EAC363606D3D}"/>
          </ac:graphicFrameMkLst>
        </pc:graphicFrameChg>
      </pc:sldChg>
    </pc:docChg>
  </pc:docChgLst>
  <pc:docChgLst>
    <pc:chgData name="Simon Hefti" userId="9f74bfe1-02f0-44a6-a507-40b9257384e7" providerId="ADAL" clId="{5BA736A8-74ED-4DB2-B04D-78960686221F}"/>
    <pc:docChg chg="undo custSel addSld modSld">
      <pc:chgData name="Simon Hefti" userId="9f74bfe1-02f0-44a6-a507-40b9257384e7" providerId="ADAL" clId="{5BA736A8-74ED-4DB2-B04D-78960686221F}" dt="2023-05-22T19:21:42.127" v="117" actId="1076"/>
      <pc:docMkLst>
        <pc:docMk/>
      </pc:docMkLst>
      <pc:sldChg chg="addSp modSp mod">
        <pc:chgData name="Simon Hefti" userId="9f74bfe1-02f0-44a6-a507-40b9257384e7" providerId="ADAL" clId="{5BA736A8-74ED-4DB2-B04D-78960686221F}" dt="2023-05-22T19:21:42.127" v="117" actId="1076"/>
        <pc:sldMkLst>
          <pc:docMk/>
          <pc:sldMk cId="3898412372" sldId="259"/>
        </pc:sldMkLst>
        <pc:picChg chg="add mod modCrop">
          <ac:chgData name="Simon Hefti" userId="9f74bfe1-02f0-44a6-a507-40b9257384e7" providerId="ADAL" clId="{5BA736A8-74ED-4DB2-B04D-78960686221F}" dt="2023-05-22T19:21:42.127" v="117" actId="1076"/>
          <ac:picMkLst>
            <pc:docMk/>
            <pc:sldMk cId="3898412372" sldId="259"/>
            <ac:picMk id="4" creationId="{28165F13-0453-C690-3DD2-6BE4BF228A36}"/>
          </ac:picMkLst>
        </pc:picChg>
      </pc:sldChg>
      <pc:sldChg chg="modSp">
        <pc:chgData name="Simon Hefti" userId="9f74bfe1-02f0-44a6-a507-40b9257384e7" providerId="ADAL" clId="{5BA736A8-74ED-4DB2-B04D-78960686221F}" dt="2023-05-22T18:48:25.407" v="23" actId="20577"/>
        <pc:sldMkLst>
          <pc:docMk/>
          <pc:sldMk cId="2626287241" sldId="260"/>
        </pc:sldMkLst>
        <pc:graphicFrameChg chg="mod">
          <ac:chgData name="Simon Hefti" userId="9f74bfe1-02f0-44a6-a507-40b9257384e7" providerId="ADAL" clId="{5BA736A8-74ED-4DB2-B04D-78960686221F}" dt="2023-05-22T18:48:25.407" v="23" actId="20577"/>
          <ac:graphicFrameMkLst>
            <pc:docMk/>
            <pc:sldMk cId="2626287241" sldId="260"/>
            <ac:graphicFrameMk id="7" creationId="{A09930DF-64E7-38EB-403D-E4759A17B3AB}"/>
          </ac:graphicFrameMkLst>
        </pc:graphicFrameChg>
      </pc:sldChg>
      <pc:sldChg chg="addSp delSp modSp new mod setBg setClrOvrMap">
        <pc:chgData name="Simon Hefti" userId="9f74bfe1-02f0-44a6-a507-40b9257384e7" providerId="ADAL" clId="{5BA736A8-74ED-4DB2-B04D-78960686221F}" dt="2023-05-22T19:07:30.591" v="110" actId="20577"/>
        <pc:sldMkLst>
          <pc:docMk/>
          <pc:sldMk cId="2593351842" sldId="267"/>
        </pc:sldMkLst>
        <pc:spChg chg="mod">
          <ac:chgData name="Simon Hefti" userId="9f74bfe1-02f0-44a6-a507-40b9257384e7" providerId="ADAL" clId="{5BA736A8-74ED-4DB2-B04D-78960686221F}" dt="2023-05-22T18:49:19.652" v="37" actId="20577"/>
          <ac:spMkLst>
            <pc:docMk/>
            <pc:sldMk cId="2593351842" sldId="267"/>
            <ac:spMk id="2" creationId="{59037327-C5EE-000B-866E-B142F7129E58}"/>
          </ac:spMkLst>
        </pc:spChg>
        <pc:spChg chg="del">
          <ac:chgData name="Simon Hefti" userId="9f74bfe1-02f0-44a6-a507-40b9257384e7" providerId="ADAL" clId="{5BA736A8-74ED-4DB2-B04D-78960686221F}" dt="2023-05-22T18:49:04.658" v="25"/>
          <ac:spMkLst>
            <pc:docMk/>
            <pc:sldMk cId="2593351842" sldId="267"/>
            <ac:spMk id="3" creationId="{3D01692C-7F96-A1D1-7A3A-D7D76BF8CAC2}"/>
          </ac:spMkLst>
        </pc:spChg>
        <pc:spChg chg="add del">
          <ac:chgData name="Simon Hefti" userId="9f74bfe1-02f0-44a6-a507-40b9257384e7" providerId="ADAL" clId="{5BA736A8-74ED-4DB2-B04D-78960686221F}" dt="2023-05-22T18:49:14.853" v="27" actId="26606"/>
          <ac:spMkLst>
            <pc:docMk/>
            <pc:sldMk cId="2593351842" sldId="267"/>
            <ac:spMk id="8" creationId="{4C0DB505-F419-13F0-963B-6C06C7E77273}"/>
          </ac:spMkLst>
        </pc:spChg>
        <pc:spChg chg="add del">
          <ac:chgData name="Simon Hefti" userId="9f74bfe1-02f0-44a6-a507-40b9257384e7" providerId="ADAL" clId="{5BA736A8-74ED-4DB2-B04D-78960686221F}" dt="2023-05-22T18:49:14.853" v="27" actId="26606"/>
          <ac:spMkLst>
            <pc:docMk/>
            <pc:sldMk cId="2593351842" sldId="267"/>
            <ac:spMk id="11" creationId="{46130003-5222-4875-8738-1217755C7AC3}"/>
          </ac:spMkLst>
        </pc:spChg>
        <pc:spChg chg="add del">
          <ac:chgData name="Simon Hefti" userId="9f74bfe1-02f0-44a6-a507-40b9257384e7" providerId="ADAL" clId="{5BA736A8-74ED-4DB2-B04D-78960686221F}" dt="2023-05-22T18:49:14.853" v="27" actId="26606"/>
          <ac:spMkLst>
            <pc:docMk/>
            <pc:sldMk cId="2593351842" sldId="267"/>
            <ac:spMk id="13" creationId="{3E388DCC-9257-412E-811D-30F74D4CB7AA}"/>
          </ac:spMkLst>
        </pc:spChg>
        <pc:spChg chg="add">
          <ac:chgData name="Simon Hefti" userId="9f74bfe1-02f0-44a6-a507-40b9257384e7" providerId="ADAL" clId="{5BA736A8-74ED-4DB2-B04D-78960686221F}" dt="2023-05-22T18:49:14.878" v="28" actId="26606"/>
          <ac:spMkLst>
            <pc:docMk/>
            <pc:sldMk cId="2593351842" sldId="267"/>
            <ac:spMk id="15" creationId="{05325879-C4B2-475E-B853-DC8F21A63351}"/>
          </ac:spMkLst>
        </pc:spChg>
        <pc:spChg chg="add">
          <ac:chgData name="Simon Hefti" userId="9f74bfe1-02f0-44a6-a507-40b9257384e7" providerId="ADAL" clId="{5BA736A8-74ED-4DB2-B04D-78960686221F}" dt="2023-05-22T18:49:14.878" v="28" actId="26606"/>
          <ac:spMkLst>
            <pc:docMk/>
            <pc:sldMk cId="2593351842" sldId="267"/>
            <ac:spMk id="16" creationId="{012C085F-3B19-420D-902A-B55695F5036C}"/>
          </ac:spMkLst>
        </pc:spChg>
        <pc:spChg chg="add mod">
          <ac:chgData name="Simon Hefti" userId="9f74bfe1-02f0-44a6-a507-40b9257384e7" providerId="ADAL" clId="{5BA736A8-74ED-4DB2-B04D-78960686221F}" dt="2023-05-22T19:07:30.591" v="110" actId="20577"/>
          <ac:spMkLst>
            <pc:docMk/>
            <pc:sldMk cId="2593351842" sldId="267"/>
            <ac:spMk id="17" creationId="{5BC2D762-E58B-9A7A-AFA2-80E4EF4B317B}"/>
          </ac:spMkLst>
        </pc:spChg>
        <pc:picChg chg="add mod">
          <ac:chgData name="Simon Hefti" userId="9f74bfe1-02f0-44a6-a507-40b9257384e7" providerId="ADAL" clId="{5BA736A8-74ED-4DB2-B04D-78960686221F}" dt="2023-05-22T18:49:14.878" v="28" actId="26606"/>
          <ac:picMkLst>
            <pc:docMk/>
            <pc:sldMk cId="2593351842" sldId="267"/>
            <ac:picMk id="4" creationId="{797D8BE1-B169-3244-0B5D-BA9F28D7B4CA}"/>
          </ac:picMkLst>
        </pc:picChg>
      </pc:sldChg>
    </pc:docChg>
  </pc:docChgLst>
</pc:chgInfo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2FEA54-6A59-4C12-BB3C-60545A9D94C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3D23922-7169-450D-902C-5086C07A83C3}">
      <dgm:prSet/>
      <dgm:spPr/>
      <dgm:t>
        <a:bodyPr/>
        <a:lstStyle/>
        <a:p>
          <a:r>
            <a:rPr lang="de-DE"/>
            <a:t>Filter:</a:t>
          </a:r>
          <a:endParaRPr lang="en-US"/>
        </a:p>
      </dgm:t>
    </dgm:pt>
    <dgm:pt modelId="{741624AC-D1B0-4DFF-A70A-C0F231100AEE}" type="parTrans" cxnId="{98B991FA-4AD7-4443-9257-D992A9C89356}">
      <dgm:prSet/>
      <dgm:spPr/>
      <dgm:t>
        <a:bodyPr/>
        <a:lstStyle/>
        <a:p>
          <a:endParaRPr lang="en-US"/>
        </a:p>
      </dgm:t>
    </dgm:pt>
    <dgm:pt modelId="{CF3E0C99-F5F0-45CE-8001-00224454DEB4}" type="sibTrans" cxnId="{98B991FA-4AD7-4443-9257-D992A9C89356}">
      <dgm:prSet/>
      <dgm:spPr/>
      <dgm:t>
        <a:bodyPr/>
        <a:lstStyle/>
        <a:p>
          <a:endParaRPr lang="en-US"/>
        </a:p>
      </dgm:t>
    </dgm:pt>
    <dgm:pt modelId="{BD5BF127-0787-491D-8793-1C27B6E37899}">
      <dgm:prSet/>
      <dgm:spPr/>
      <dgm:t>
        <a:bodyPr/>
        <a:lstStyle/>
        <a:p>
          <a:r>
            <a:rPr lang="de-DE"/>
            <a:t>Restaurant oder Bar (Schalter)</a:t>
          </a:r>
          <a:endParaRPr lang="en-US"/>
        </a:p>
      </dgm:t>
    </dgm:pt>
    <dgm:pt modelId="{F3DF0E06-06B3-49FF-8D7E-5A965BC9DAC4}" type="parTrans" cxnId="{BFA39C86-90AD-4D10-BD01-8EA6F89BDF1A}">
      <dgm:prSet/>
      <dgm:spPr/>
      <dgm:t>
        <a:bodyPr/>
        <a:lstStyle/>
        <a:p>
          <a:endParaRPr lang="en-US"/>
        </a:p>
      </dgm:t>
    </dgm:pt>
    <dgm:pt modelId="{2D74B63A-756D-4B1B-A2DB-5FDFC61838D6}" type="sibTrans" cxnId="{BFA39C86-90AD-4D10-BD01-8EA6F89BDF1A}">
      <dgm:prSet/>
      <dgm:spPr/>
      <dgm:t>
        <a:bodyPr/>
        <a:lstStyle/>
        <a:p>
          <a:endParaRPr lang="en-US"/>
        </a:p>
      </dgm:t>
    </dgm:pt>
    <dgm:pt modelId="{F7A642A2-6BF5-4DAE-AD68-1FE02EB51312}">
      <dgm:prSet/>
      <dgm:spPr/>
      <dgm:t>
        <a:bodyPr/>
        <a:lstStyle/>
        <a:p>
          <a:r>
            <a:rPr lang="de-DE"/>
            <a:t>Minimale Zeiteinheit bis zur Schließung (Schieberegler 1-5h)</a:t>
          </a:r>
          <a:endParaRPr lang="en-US"/>
        </a:p>
      </dgm:t>
    </dgm:pt>
    <dgm:pt modelId="{50FA2AC1-A4B6-4835-8F5F-FB5F0ED507B6}" type="parTrans" cxnId="{FC0D64A4-4FF8-46AA-B372-AFCB00DAF6A3}">
      <dgm:prSet/>
      <dgm:spPr/>
      <dgm:t>
        <a:bodyPr/>
        <a:lstStyle/>
        <a:p>
          <a:endParaRPr lang="en-US"/>
        </a:p>
      </dgm:t>
    </dgm:pt>
    <dgm:pt modelId="{AE7EA05D-F420-4C55-BA07-2AA79330D090}" type="sibTrans" cxnId="{FC0D64A4-4FF8-46AA-B372-AFCB00DAF6A3}">
      <dgm:prSet/>
      <dgm:spPr/>
      <dgm:t>
        <a:bodyPr/>
        <a:lstStyle/>
        <a:p>
          <a:endParaRPr lang="en-US"/>
        </a:p>
      </dgm:t>
    </dgm:pt>
    <dgm:pt modelId="{5536BB2D-8A02-4B62-99C6-ABD227C6C7B5}">
      <dgm:prSet/>
      <dgm:spPr/>
      <dgm:t>
        <a:bodyPr/>
        <a:lstStyle/>
        <a:p>
          <a:r>
            <a:rPr lang="de-DE"/>
            <a:t>Maximale Entfernung (Radius: 1-5km)</a:t>
          </a:r>
          <a:endParaRPr lang="en-US"/>
        </a:p>
      </dgm:t>
    </dgm:pt>
    <dgm:pt modelId="{67990ABD-F449-4A42-81FA-C7ACC4AE1706}" type="parTrans" cxnId="{56B5807A-7ED1-4C02-8027-DC92D2B164A1}">
      <dgm:prSet/>
      <dgm:spPr/>
      <dgm:t>
        <a:bodyPr/>
        <a:lstStyle/>
        <a:p>
          <a:endParaRPr lang="en-US"/>
        </a:p>
      </dgm:t>
    </dgm:pt>
    <dgm:pt modelId="{E18C4C88-B76D-4183-85E9-74E56D19AB15}" type="sibTrans" cxnId="{56B5807A-7ED1-4C02-8027-DC92D2B164A1}">
      <dgm:prSet/>
      <dgm:spPr/>
      <dgm:t>
        <a:bodyPr/>
        <a:lstStyle/>
        <a:p>
          <a:endParaRPr lang="en-US"/>
        </a:p>
      </dgm:t>
    </dgm:pt>
    <dgm:pt modelId="{A60D06CA-E503-47C7-AAAB-5CD6491BC547}">
      <dgm:prSet/>
      <dgm:spPr/>
      <dgm:t>
        <a:bodyPr/>
        <a:lstStyle/>
        <a:p>
          <a:r>
            <a:rPr lang="de-CH" dirty="0"/>
            <a:t>Interface</a:t>
          </a:r>
          <a:r>
            <a:rPr lang="de-DE" dirty="0"/>
            <a:t>:</a:t>
          </a:r>
          <a:endParaRPr lang="en-US" dirty="0"/>
        </a:p>
      </dgm:t>
    </dgm:pt>
    <dgm:pt modelId="{7B43C424-2CBB-4382-88A3-8FF31095A8EC}" type="parTrans" cxnId="{F3BA9EFB-DF1B-4DB3-80DA-A90D27D93CB9}">
      <dgm:prSet/>
      <dgm:spPr/>
      <dgm:t>
        <a:bodyPr/>
        <a:lstStyle/>
        <a:p>
          <a:endParaRPr lang="en-US"/>
        </a:p>
      </dgm:t>
    </dgm:pt>
    <dgm:pt modelId="{5AE2139E-6DF0-4CF0-AEBD-6DC644FDEB65}" type="sibTrans" cxnId="{F3BA9EFB-DF1B-4DB3-80DA-A90D27D93CB9}">
      <dgm:prSet/>
      <dgm:spPr/>
      <dgm:t>
        <a:bodyPr/>
        <a:lstStyle/>
        <a:p>
          <a:endParaRPr lang="en-US"/>
        </a:p>
      </dgm:t>
    </dgm:pt>
    <dgm:pt modelId="{A51B0DD5-E9F6-4809-9833-9CD42E4025EB}">
      <dgm:prSet/>
      <dgm:spPr/>
      <dgm:t>
        <a:bodyPr/>
        <a:lstStyle/>
        <a:p>
          <a:r>
            <a:rPr lang="de-DE"/>
            <a:t>Anmelden/Registrieren</a:t>
          </a:r>
          <a:endParaRPr lang="en-US"/>
        </a:p>
      </dgm:t>
    </dgm:pt>
    <dgm:pt modelId="{32E7FDC3-896B-4A90-8C98-34EE01CAD6D2}" type="parTrans" cxnId="{58358069-DC02-4199-91AC-0E96B625838B}">
      <dgm:prSet/>
      <dgm:spPr/>
      <dgm:t>
        <a:bodyPr/>
        <a:lstStyle/>
        <a:p>
          <a:endParaRPr lang="en-US"/>
        </a:p>
      </dgm:t>
    </dgm:pt>
    <dgm:pt modelId="{FE7E0B83-781E-4E14-8AA2-7C862EA489BC}" type="sibTrans" cxnId="{58358069-DC02-4199-91AC-0E96B625838B}">
      <dgm:prSet/>
      <dgm:spPr/>
      <dgm:t>
        <a:bodyPr/>
        <a:lstStyle/>
        <a:p>
          <a:endParaRPr lang="en-US"/>
        </a:p>
      </dgm:t>
    </dgm:pt>
    <dgm:pt modelId="{FBCDF975-62C3-4895-8AB1-6FB95C9F4838}">
      <dgm:prSet/>
      <dgm:spPr/>
      <dgm:t>
        <a:bodyPr/>
        <a:lstStyle/>
        <a:p>
          <a:r>
            <a:rPr lang="de-DE"/>
            <a:t>Bites and Sips Logo, Titel der App</a:t>
          </a:r>
          <a:endParaRPr lang="en-US"/>
        </a:p>
      </dgm:t>
    </dgm:pt>
    <dgm:pt modelId="{EB9D0A07-82F8-4D3B-B7D2-60E767AB0F45}" type="parTrans" cxnId="{5EC1ED2F-63A3-4972-8BB2-7A7F6E8F02AB}">
      <dgm:prSet/>
      <dgm:spPr/>
      <dgm:t>
        <a:bodyPr/>
        <a:lstStyle/>
        <a:p>
          <a:endParaRPr lang="en-US"/>
        </a:p>
      </dgm:t>
    </dgm:pt>
    <dgm:pt modelId="{4ECB8777-18CB-4066-AA8B-2A000E87FFFE}" type="sibTrans" cxnId="{5EC1ED2F-63A3-4972-8BB2-7A7F6E8F02AB}">
      <dgm:prSet/>
      <dgm:spPr/>
      <dgm:t>
        <a:bodyPr/>
        <a:lstStyle/>
        <a:p>
          <a:endParaRPr lang="en-US"/>
        </a:p>
      </dgm:t>
    </dgm:pt>
    <dgm:pt modelId="{3F2F5B17-6508-405C-8392-C2FF235D3503}">
      <dgm:prSet/>
      <dgm:spPr/>
      <dgm:t>
        <a:bodyPr/>
        <a:lstStyle/>
        <a:p>
          <a:r>
            <a:rPr lang="de-DE"/>
            <a:t>Alle Filter</a:t>
          </a:r>
          <a:endParaRPr lang="en-US"/>
        </a:p>
      </dgm:t>
    </dgm:pt>
    <dgm:pt modelId="{CBF4A5E4-2B22-4B80-9564-DD5709E422D1}" type="parTrans" cxnId="{CB2A9CB5-284D-4366-B45E-6382FF22E12F}">
      <dgm:prSet/>
      <dgm:spPr/>
      <dgm:t>
        <a:bodyPr/>
        <a:lstStyle/>
        <a:p>
          <a:endParaRPr lang="en-US"/>
        </a:p>
      </dgm:t>
    </dgm:pt>
    <dgm:pt modelId="{83742365-358F-47A1-AE76-872FF93C875F}" type="sibTrans" cxnId="{CB2A9CB5-284D-4366-B45E-6382FF22E12F}">
      <dgm:prSet/>
      <dgm:spPr/>
      <dgm:t>
        <a:bodyPr/>
        <a:lstStyle/>
        <a:p>
          <a:endParaRPr lang="en-US"/>
        </a:p>
      </dgm:t>
    </dgm:pt>
    <dgm:pt modelId="{57BA4CF3-27B6-40C3-8C51-298DEFF2F75C}">
      <dgm:prSet/>
      <dgm:spPr/>
      <dgm:t>
        <a:bodyPr/>
        <a:lstStyle/>
        <a:p>
          <a:r>
            <a:rPr lang="de-DE"/>
            <a:t>Suchen Button</a:t>
          </a:r>
          <a:endParaRPr lang="en-US"/>
        </a:p>
      </dgm:t>
    </dgm:pt>
    <dgm:pt modelId="{BBD1DB93-7C3C-486F-9BD5-0BD38F476662}" type="parTrans" cxnId="{6EF551B4-F03F-4C7E-8E18-7BA6A9A01AC4}">
      <dgm:prSet/>
      <dgm:spPr/>
      <dgm:t>
        <a:bodyPr/>
        <a:lstStyle/>
        <a:p>
          <a:endParaRPr lang="en-US"/>
        </a:p>
      </dgm:t>
    </dgm:pt>
    <dgm:pt modelId="{6B77A70B-21A9-4B1F-8846-B35C8B6040D4}" type="sibTrans" cxnId="{6EF551B4-F03F-4C7E-8E18-7BA6A9A01AC4}">
      <dgm:prSet/>
      <dgm:spPr/>
      <dgm:t>
        <a:bodyPr/>
        <a:lstStyle/>
        <a:p>
          <a:endParaRPr lang="en-US"/>
        </a:p>
      </dgm:t>
    </dgm:pt>
    <dgm:pt modelId="{8BA4891E-E7E5-44D7-927F-D72EA7332DBE}">
      <dgm:prSet/>
      <dgm:spPr/>
      <dgm:t>
        <a:bodyPr/>
        <a:lstStyle/>
        <a:p>
          <a:r>
            <a:rPr lang="de-DE"/>
            <a:t>Ergebnis: </a:t>
          </a:r>
          <a:endParaRPr lang="en-US"/>
        </a:p>
      </dgm:t>
    </dgm:pt>
    <dgm:pt modelId="{E2FA0A25-8D72-4668-8310-2E0BA2B1782E}" type="parTrans" cxnId="{60270933-097C-4FE2-B0CE-5F0011F524A4}">
      <dgm:prSet/>
      <dgm:spPr/>
      <dgm:t>
        <a:bodyPr/>
        <a:lstStyle/>
        <a:p>
          <a:endParaRPr lang="en-US"/>
        </a:p>
      </dgm:t>
    </dgm:pt>
    <dgm:pt modelId="{F35DD8BF-7E2D-4060-9366-5D70A68A17EF}" type="sibTrans" cxnId="{60270933-097C-4FE2-B0CE-5F0011F524A4}">
      <dgm:prSet/>
      <dgm:spPr/>
      <dgm:t>
        <a:bodyPr/>
        <a:lstStyle/>
        <a:p>
          <a:endParaRPr lang="en-US"/>
        </a:p>
      </dgm:t>
    </dgm:pt>
    <dgm:pt modelId="{D399B382-13BD-4D64-9D14-42620613BA8F}">
      <dgm:prSet/>
      <dgm:spPr/>
      <dgm:t>
        <a:bodyPr/>
        <a:lstStyle/>
        <a:p>
          <a:r>
            <a:rPr lang="de-DE"/>
            <a:t>Bild, Name, Bewertung, Öffnungszeiten, Standort (google maps url), $$</a:t>
          </a:r>
          <a:endParaRPr lang="en-US"/>
        </a:p>
      </dgm:t>
    </dgm:pt>
    <dgm:pt modelId="{95AB4DC0-FFC2-4EFB-A380-9F9A7D8AC080}" type="parTrans" cxnId="{2822EC57-DB21-4429-A87A-44563CE3C02C}">
      <dgm:prSet/>
      <dgm:spPr/>
      <dgm:t>
        <a:bodyPr/>
        <a:lstStyle/>
        <a:p>
          <a:endParaRPr lang="en-US"/>
        </a:p>
      </dgm:t>
    </dgm:pt>
    <dgm:pt modelId="{84203A96-3FB8-4669-A9D7-94A90CF39E03}" type="sibTrans" cxnId="{2822EC57-DB21-4429-A87A-44563CE3C02C}">
      <dgm:prSet/>
      <dgm:spPr/>
      <dgm:t>
        <a:bodyPr/>
        <a:lstStyle/>
        <a:p>
          <a:endParaRPr lang="en-US"/>
        </a:p>
      </dgm:t>
    </dgm:pt>
    <dgm:pt modelId="{0C0AA192-B4A4-4ED3-9B94-B24764D3D327}">
      <dgm:prSet/>
      <dgm:spPr/>
      <dgm:t>
        <a:bodyPr/>
        <a:lstStyle/>
        <a:p>
          <a:r>
            <a:rPr lang="de-DE"/>
            <a:t>Gefällt mir oder Gefällt mir nicht Button</a:t>
          </a:r>
          <a:endParaRPr lang="en-US"/>
        </a:p>
      </dgm:t>
    </dgm:pt>
    <dgm:pt modelId="{5B57B010-DA9A-4703-B6C1-54AFA4E41339}" type="parTrans" cxnId="{35FF0147-EFA1-4667-9B9C-5E0D4D1136DF}">
      <dgm:prSet/>
      <dgm:spPr/>
      <dgm:t>
        <a:bodyPr/>
        <a:lstStyle/>
        <a:p>
          <a:endParaRPr lang="en-US"/>
        </a:p>
      </dgm:t>
    </dgm:pt>
    <dgm:pt modelId="{27AFF5C0-A3ED-4CED-B3CA-95346CC41180}" type="sibTrans" cxnId="{35FF0147-EFA1-4667-9B9C-5E0D4D1136DF}">
      <dgm:prSet/>
      <dgm:spPr/>
      <dgm:t>
        <a:bodyPr/>
        <a:lstStyle/>
        <a:p>
          <a:endParaRPr lang="en-US"/>
        </a:p>
      </dgm:t>
    </dgm:pt>
    <dgm:pt modelId="{B4C2C445-5FF6-4202-9AAD-FBA122F71A6F}" type="pres">
      <dgm:prSet presAssocID="{6D2FEA54-6A59-4C12-BB3C-60545A9D94C9}" presName="linear" presStyleCnt="0">
        <dgm:presLayoutVars>
          <dgm:animLvl val="lvl"/>
          <dgm:resizeHandles val="exact"/>
        </dgm:presLayoutVars>
      </dgm:prSet>
      <dgm:spPr/>
    </dgm:pt>
    <dgm:pt modelId="{0170D6AD-FE01-4C78-A3EB-799A2BB41B5B}" type="pres">
      <dgm:prSet presAssocID="{E3D23922-7169-450D-902C-5086C07A83C3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2339DAA-0C6B-4D37-B6CD-9CADA391E1EC}" type="pres">
      <dgm:prSet presAssocID="{E3D23922-7169-450D-902C-5086C07A83C3}" presName="childText" presStyleLbl="revTx" presStyleIdx="0" presStyleCnt="2">
        <dgm:presLayoutVars>
          <dgm:bulletEnabled val="1"/>
        </dgm:presLayoutVars>
      </dgm:prSet>
      <dgm:spPr/>
    </dgm:pt>
    <dgm:pt modelId="{91255800-7BCD-4F47-90B8-B624053761B2}" type="pres">
      <dgm:prSet presAssocID="{A60D06CA-E503-47C7-AAAB-5CD6491BC547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11E1F220-E1CE-467F-B8E2-30B7DADF40C1}" type="pres">
      <dgm:prSet presAssocID="{A60D06CA-E503-47C7-AAAB-5CD6491BC547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3B9B631A-1AEB-43A1-89F9-DA9EB2D30D8E}" type="presOf" srcId="{8BA4891E-E7E5-44D7-927F-D72EA7332DBE}" destId="{11E1F220-E1CE-467F-B8E2-30B7DADF40C1}" srcOrd="0" destOrd="4" presId="urn:microsoft.com/office/officeart/2005/8/layout/vList2"/>
    <dgm:cxn modelId="{9FE9442A-B058-4CFC-AE31-3EA38D60C77C}" type="presOf" srcId="{BD5BF127-0787-491D-8793-1C27B6E37899}" destId="{F2339DAA-0C6B-4D37-B6CD-9CADA391E1EC}" srcOrd="0" destOrd="0" presId="urn:microsoft.com/office/officeart/2005/8/layout/vList2"/>
    <dgm:cxn modelId="{5EC1ED2F-63A3-4972-8BB2-7A7F6E8F02AB}" srcId="{A60D06CA-E503-47C7-AAAB-5CD6491BC547}" destId="{FBCDF975-62C3-4895-8AB1-6FB95C9F4838}" srcOrd="1" destOrd="0" parTransId="{EB9D0A07-82F8-4D3B-B7D2-60E767AB0F45}" sibTransId="{4ECB8777-18CB-4066-AA8B-2A000E87FFFE}"/>
    <dgm:cxn modelId="{60270933-097C-4FE2-B0CE-5F0011F524A4}" srcId="{A60D06CA-E503-47C7-AAAB-5CD6491BC547}" destId="{8BA4891E-E7E5-44D7-927F-D72EA7332DBE}" srcOrd="4" destOrd="0" parTransId="{E2FA0A25-8D72-4668-8310-2E0BA2B1782E}" sibTransId="{F35DD8BF-7E2D-4060-9366-5D70A68A17EF}"/>
    <dgm:cxn modelId="{93756F5B-918D-4CAE-AC2B-4381EA6AC1C5}" type="presOf" srcId="{F7A642A2-6BF5-4DAE-AD68-1FE02EB51312}" destId="{F2339DAA-0C6B-4D37-B6CD-9CADA391E1EC}" srcOrd="0" destOrd="1" presId="urn:microsoft.com/office/officeart/2005/8/layout/vList2"/>
    <dgm:cxn modelId="{4A67465D-9A52-4A20-B6B9-51AD9FFD2C50}" type="presOf" srcId="{A60D06CA-E503-47C7-AAAB-5CD6491BC547}" destId="{91255800-7BCD-4F47-90B8-B624053761B2}" srcOrd="0" destOrd="0" presId="urn:microsoft.com/office/officeart/2005/8/layout/vList2"/>
    <dgm:cxn modelId="{35FF0147-EFA1-4667-9B9C-5E0D4D1136DF}" srcId="{A60D06CA-E503-47C7-AAAB-5CD6491BC547}" destId="{0C0AA192-B4A4-4ED3-9B94-B24764D3D327}" srcOrd="5" destOrd="0" parTransId="{5B57B010-DA9A-4703-B6C1-54AFA4E41339}" sibTransId="{27AFF5C0-A3ED-4CED-B3CA-95346CC41180}"/>
    <dgm:cxn modelId="{58358069-DC02-4199-91AC-0E96B625838B}" srcId="{A60D06CA-E503-47C7-AAAB-5CD6491BC547}" destId="{A51B0DD5-E9F6-4809-9833-9CD42E4025EB}" srcOrd="0" destOrd="0" parTransId="{32E7FDC3-896B-4A90-8C98-34EE01CAD6D2}" sibTransId="{FE7E0B83-781E-4E14-8AA2-7C862EA489BC}"/>
    <dgm:cxn modelId="{80D50950-E103-46D8-8BE1-37E57C6A6EE4}" type="presOf" srcId="{6D2FEA54-6A59-4C12-BB3C-60545A9D94C9}" destId="{B4C2C445-5FF6-4202-9AAD-FBA122F71A6F}" srcOrd="0" destOrd="0" presId="urn:microsoft.com/office/officeart/2005/8/layout/vList2"/>
    <dgm:cxn modelId="{E5D65E50-2702-4ED8-B317-E0587474A0CD}" type="presOf" srcId="{FBCDF975-62C3-4895-8AB1-6FB95C9F4838}" destId="{11E1F220-E1CE-467F-B8E2-30B7DADF40C1}" srcOrd="0" destOrd="1" presId="urn:microsoft.com/office/officeart/2005/8/layout/vList2"/>
    <dgm:cxn modelId="{62379B73-3446-4415-8F6B-8006C41048FF}" type="presOf" srcId="{5536BB2D-8A02-4B62-99C6-ABD227C6C7B5}" destId="{F2339DAA-0C6B-4D37-B6CD-9CADA391E1EC}" srcOrd="0" destOrd="2" presId="urn:microsoft.com/office/officeart/2005/8/layout/vList2"/>
    <dgm:cxn modelId="{2822EC57-DB21-4429-A87A-44563CE3C02C}" srcId="{8BA4891E-E7E5-44D7-927F-D72EA7332DBE}" destId="{D399B382-13BD-4D64-9D14-42620613BA8F}" srcOrd="0" destOrd="0" parTransId="{95AB4DC0-FFC2-4EFB-A380-9F9A7D8AC080}" sibTransId="{84203A96-3FB8-4669-A9D7-94A90CF39E03}"/>
    <dgm:cxn modelId="{56B5807A-7ED1-4C02-8027-DC92D2B164A1}" srcId="{E3D23922-7169-450D-902C-5086C07A83C3}" destId="{5536BB2D-8A02-4B62-99C6-ABD227C6C7B5}" srcOrd="2" destOrd="0" parTransId="{67990ABD-F449-4A42-81FA-C7ACC4AE1706}" sibTransId="{E18C4C88-B76D-4183-85E9-74E56D19AB15}"/>
    <dgm:cxn modelId="{BFA39C86-90AD-4D10-BD01-8EA6F89BDF1A}" srcId="{E3D23922-7169-450D-902C-5086C07A83C3}" destId="{BD5BF127-0787-491D-8793-1C27B6E37899}" srcOrd="0" destOrd="0" parTransId="{F3DF0E06-06B3-49FF-8D7E-5A965BC9DAC4}" sibTransId="{2D74B63A-756D-4B1B-A2DB-5FDFC61838D6}"/>
    <dgm:cxn modelId="{52078A8A-6EE1-433E-B67A-2C7A2DB7F98E}" type="presOf" srcId="{A51B0DD5-E9F6-4809-9833-9CD42E4025EB}" destId="{11E1F220-E1CE-467F-B8E2-30B7DADF40C1}" srcOrd="0" destOrd="0" presId="urn:microsoft.com/office/officeart/2005/8/layout/vList2"/>
    <dgm:cxn modelId="{FC0D64A4-4FF8-46AA-B372-AFCB00DAF6A3}" srcId="{E3D23922-7169-450D-902C-5086C07A83C3}" destId="{F7A642A2-6BF5-4DAE-AD68-1FE02EB51312}" srcOrd="1" destOrd="0" parTransId="{50FA2AC1-A4B6-4835-8F5F-FB5F0ED507B6}" sibTransId="{AE7EA05D-F420-4C55-BA07-2AA79330D090}"/>
    <dgm:cxn modelId="{6EF551B4-F03F-4C7E-8E18-7BA6A9A01AC4}" srcId="{A60D06CA-E503-47C7-AAAB-5CD6491BC547}" destId="{57BA4CF3-27B6-40C3-8C51-298DEFF2F75C}" srcOrd="3" destOrd="0" parTransId="{BBD1DB93-7C3C-486F-9BD5-0BD38F476662}" sibTransId="{6B77A70B-21A9-4B1F-8846-B35C8B6040D4}"/>
    <dgm:cxn modelId="{CB2A9CB5-284D-4366-B45E-6382FF22E12F}" srcId="{A60D06CA-E503-47C7-AAAB-5CD6491BC547}" destId="{3F2F5B17-6508-405C-8392-C2FF235D3503}" srcOrd="2" destOrd="0" parTransId="{CBF4A5E4-2B22-4B80-9564-DD5709E422D1}" sibTransId="{83742365-358F-47A1-AE76-872FF93C875F}"/>
    <dgm:cxn modelId="{D5935BB9-F71C-40B0-8FA8-9F2E2AB978FC}" type="presOf" srcId="{D399B382-13BD-4D64-9D14-42620613BA8F}" destId="{11E1F220-E1CE-467F-B8E2-30B7DADF40C1}" srcOrd="0" destOrd="5" presId="urn:microsoft.com/office/officeart/2005/8/layout/vList2"/>
    <dgm:cxn modelId="{41E4EABB-6DD8-4E3A-B299-EF5406D0CD0F}" type="presOf" srcId="{E3D23922-7169-450D-902C-5086C07A83C3}" destId="{0170D6AD-FE01-4C78-A3EB-799A2BB41B5B}" srcOrd="0" destOrd="0" presId="urn:microsoft.com/office/officeart/2005/8/layout/vList2"/>
    <dgm:cxn modelId="{4074A0BC-1FE1-41AE-BD64-F7F3F9624F01}" type="presOf" srcId="{0C0AA192-B4A4-4ED3-9B94-B24764D3D327}" destId="{11E1F220-E1CE-467F-B8E2-30B7DADF40C1}" srcOrd="0" destOrd="6" presId="urn:microsoft.com/office/officeart/2005/8/layout/vList2"/>
    <dgm:cxn modelId="{8E085DBD-03A5-4269-8B94-9285C6C3B591}" type="presOf" srcId="{3F2F5B17-6508-405C-8392-C2FF235D3503}" destId="{11E1F220-E1CE-467F-B8E2-30B7DADF40C1}" srcOrd="0" destOrd="2" presId="urn:microsoft.com/office/officeart/2005/8/layout/vList2"/>
    <dgm:cxn modelId="{917A92CB-5812-478D-AC3C-6D9743D5F0BE}" type="presOf" srcId="{57BA4CF3-27B6-40C3-8C51-298DEFF2F75C}" destId="{11E1F220-E1CE-467F-B8E2-30B7DADF40C1}" srcOrd="0" destOrd="3" presId="urn:microsoft.com/office/officeart/2005/8/layout/vList2"/>
    <dgm:cxn modelId="{98B991FA-4AD7-4443-9257-D992A9C89356}" srcId="{6D2FEA54-6A59-4C12-BB3C-60545A9D94C9}" destId="{E3D23922-7169-450D-902C-5086C07A83C3}" srcOrd="0" destOrd="0" parTransId="{741624AC-D1B0-4DFF-A70A-C0F231100AEE}" sibTransId="{CF3E0C99-F5F0-45CE-8001-00224454DEB4}"/>
    <dgm:cxn modelId="{F3BA9EFB-DF1B-4DB3-80DA-A90D27D93CB9}" srcId="{6D2FEA54-6A59-4C12-BB3C-60545A9D94C9}" destId="{A60D06CA-E503-47C7-AAAB-5CD6491BC547}" srcOrd="1" destOrd="0" parTransId="{7B43C424-2CBB-4382-88A3-8FF31095A8EC}" sibTransId="{5AE2139E-6DF0-4CF0-AEBD-6DC644FDEB65}"/>
    <dgm:cxn modelId="{8D82037C-930B-43A5-A3F3-824096E36A7C}" type="presParOf" srcId="{B4C2C445-5FF6-4202-9AAD-FBA122F71A6F}" destId="{0170D6AD-FE01-4C78-A3EB-799A2BB41B5B}" srcOrd="0" destOrd="0" presId="urn:microsoft.com/office/officeart/2005/8/layout/vList2"/>
    <dgm:cxn modelId="{90FFD657-BC9E-4088-AAD4-A0AA9A020A57}" type="presParOf" srcId="{B4C2C445-5FF6-4202-9AAD-FBA122F71A6F}" destId="{F2339DAA-0C6B-4D37-B6CD-9CADA391E1EC}" srcOrd="1" destOrd="0" presId="urn:microsoft.com/office/officeart/2005/8/layout/vList2"/>
    <dgm:cxn modelId="{9D8D0B47-6110-434C-86D4-447960E6AF36}" type="presParOf" srcId="{B4C2C445-5FF6-4202-9AAD-FBA122F71A6F}" destId="{91255800-7BCD-4F47-90B8-B624053761B2}" srcOrd="2" destOrd="0" presId="urn:microsoft.com/office/officeart/2005/8/layout/vList2"/>
    <dgm:cxn modelId="{7F7195C5-201F-4AB2-A3E0-A3C1BED0ECB0}" type="presParOf" srcId="{B4C2C445-5FF6-4202-9AAD-FBA122F71A6F}" destId="{11E1F220-E1CE-467F-B8E2-30B7DADF40C1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F796CB-150B-41AF-8C15-881CD29DB20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C7B6ECD-165C-4EDE-BE4D-84B1C979AF7E}">
      <dgm:prSet/>
      <dgm:spPr/>
      <dgm:t>
        <a:bodyPr/>
        <a:lstStyle/>
        <a:p>
          <a:r>
            <a:rPr lang="de-DE"/>
            <a:t>Algorithmus für die Suche nach der besten Bar oder dem besten Restaurant:</a:t>
          </a:r>
          <a:endParaRPr lang="en-US"/>
        </a:p>
      </dgm:t>
    </dgm:pt>
    <dgm:pt modelId="{1BC62F91-3FCE-4B4C-9AC8-0B5C1F5C6974}" type="parTrans" cxnId="{CC521928-70A6-413F-8D23-847BDEE61552}">
      <dgm:prSet/>
      <dgm:spPr/>
      <dgm:t>
        <a:bodyPr/>
        <a:lstStyle/>
        <a:p>
          <a:endParaRPr lang="en-US"/>
        </a:p>
      </dgm:t>
    </dgm:pt>
    <dgm:pt modelId="{EBE07B72-7D75-49A1-BE76-4740CEFD3E7D}" type="sibTrans" cxnId="{CC521928-70A6-413F-8D23-847BDEE61552}">
      <dgm:prSet/>
      <dgm:spPr/>
      <dgm:t>
        <a:bodyPr/>
        <a:lstStyle/>
        <a:p>
          <a:endParaRPr lang="en-US"/>
        </a:p>
      </dgm:t>
    </dgm:pt>
    <dgm:pt modelId="{07D2A72C-66A8-4F58-9F44-70AAA0336E1B}">
      <dgm:prSet/>
      <dgm:spPr/>
      <dgm:t>
        <a:bodyPr/>
        <a:lstStyle/>
        <a:p>
          <a:r>
            <a:rPr lang="de-DE"/>
            <a:t>Bewertung (+ anzahl Bewertungen)</a:t>
          </a:r>
          <a:endParaRPr lang="en-US"/>
        </a:p>
      </dgm:t>
    </dgm:pt>
    <dgm:pt modelId="{8AAED788-E8B2-4B93-B3B4-151C55F31ED4}" type="parTrans" cxnId="{48CED27A-1B8E-4B3E-936E-C7A2B1CBBC39}">
      <dgm:prSet/>
      <dgm:spPr/>
      <dgm:t>
        <a:bodyPr/>
        <a:lstStyle/>
        <a:p>
          <a:endParaRPr lang="en-US"/>
        </a:p>
      </dgm:t>
    </dgm:pt>
    <dgm:pt modelId="{97879F93-0F29-41CC-93E8-2A6EBC55CA30}" type="sibTrans" cxnId="{48CED27A-1B8E-4B3E-936E-C7A2B1CBBC39}">
      <dgm:prSet/>
      <dgm:spPr/>
      <dgm:t>
        <a:bodyPr/>
        <a:lstStyle/>
        <a:p>
          <a:endParaRPr lang="en-US"/>
        </a:p>
      </dgm:t>
    </dgm:pt>
    <dgm:pt modelId="{A44C5393-9DB7-48AD-9004-FC199230A5CA}">
      <dgm:prSet/>
      <dgm:spPr/>
      <dgm:t>
        <a:bodyPr/>
        <a:lstStyle/>
        <a:p>
          <a:r>
            <a:rPr lang="de-DE"/>
            <a:t>Kosten</a:t>
          </a:r>
          <a:endParaRPr lang="en-US"/>
        </a:p>
      </dgm:t>
    </dgm:pt>
    <dgm:pt modelId="{9F4362D5-EE70-4586-B080-251CCF4E377E}" type="parTrans" cxnId="{6C8CF12F-A7AA-4156-85D3-7EA51B32DFAF}">
      <dgm:prSet/>
      <dgm:spPr/>
      <dgm:t>
        <a:bodyPr/>
        <a:lstStyle/>
        <a:p>
          <a:endParaRPr lang="en-US"/>
        </a:p>
      </dgm:t>
    </dgm:pt>
    <dgm:pt modelId="{A1938BE3-F5EB-465D-8DD2-F520BAAC142B}" type="sibTrans" cxnId="{6C8CF12F-A7AA-4156-85D3-7EA51B32DFAF}">
      <dgm:prSet/>
      <dgm:spPr/>
      <dgm:t>
        <a:bodyPr/>
        <a:lstStyle/>
        <a:p>
          <a:endParaRPr lang="en-US"/>
        </a:p>
      </dgm:t>
    </dgm:pt>
    <dgm:pt modelId="{4245DBF2-E4FC-4804-8F7B-B37A5693C25E}">
      <dgm:prSet/>
      <dgm:spPr/>
      <dgm:t>
        <a:bodyPr/>
        <a:lstStyle/>
        <a:p>
          <a:r>
            <a:rPr lang="de-DE"/>
            <a:t>Entfernung</a:t>
          </a:r>
          <a:endParaRPr lang="en-US"/>
        </a:p>
      </dgm:t>
    </dgm:pt>
    <dgm:pt modelId="{A985A8BB-B2EF-42B4-9039-F5E934D3D789}" type="parTrans" cxnId="{69C6E1DD-AD4E-48F1-9714-EE286E1BB3E9}">
      <dgm:prSet/>
      <dgm:spPr/>
      <dgm:t>
        <a:bodyPr/>
        <a:lstStyle/>
        <a:p>
          <a:endParaRPr lang="en-US"/>
        </a:p>
      </dgm:t>
    </dgm:pt>
    <dgm:pt modelId="{D85C8E44-7ED7-48A2-A326-69E369686D2D}" type="sibTrans" cxnId="{69C6E1DD-AD4E-48F1-9714-EE286E1BB3E9}">
      <dgm:prSet/>
      <dgm:spPr/>
      <dgm:t>
        <a:bodyPr/>
        <a:lstStyle/>
        <a:p>
          <a:endParaRPr lang="en-US"/>
        </a:p>
      </dgm:t>
    </dgm:pt>
    <dgm:pt modelId="{7414C556-0C2B-4313-A974-4A5EF0BC6B85}">
      <dgm:prSet/>
      <dgm:spPr/>
      <dgm:t>
        <a:bodyPr/>
        <a:lstStyle/>
        <a:p>
          <a:r>
            <a:rPr lang="de-DE" dirty="0"/>
            <a:t>Like und Dislike Funktion</a:t>
          </a:r>
          <a:endParaRPr lang="en-US" dirty="0"/>
        </a:p>
      </dgm:t>
    </dgm:pt>
    <dgm:pt modelId="{6728A04D-EB6F-4D24-B477-7FA1ECBAECD2}" type="parTrans" cxnId="{4BCE60AA-36B5-4B4B-AC07-48FFEBF73FF9}">
      <dgm:prSet/>
      <dgm:spPr/>
      <dgm:t>
        <a:bodyPr/>
        <a:lstStyle/>
        <a:p>
          <a:endParaRPr lang="en-US"/>
        </a:p>
      </dgm:t>
    </dgm:pt>
    <dgm:pt modelId="{277C18B5-3C8D-43C9-8B62-5D27A65ED267}" type="sibTrans" cxnId="{4BCE60AA-36B5-4B4B-AC07-48FFEBF73FF9}">
      <dgm:prSet/>
      <dgm:spPr/>
      <dgm:t>
        <a:bodyPr/>
        <a:lstStyle/>
        <a:p>
          <a:endParaRPr lang="en-US"/>
        </a:p>
      </dgm:t>
    </dgm:pt>
    <dgm:pt modelId="{73FB9E89-A72D-4297-ABFA-23B59E10904E}" type="pres">
      <dgm:prSet presAssocID="{9CF796CB-150B-41AF-8C15-881CD29DB20C}" presName="Name0" presStyleCnt="0">
        <dgm:presLayoutVars>
          <dgm:dir/>
          <dgm:animLvl val="lvl"/>
          <dgm:resizeHandles val="exact"/>
        </dgm:presLayoutVars>
      </dgm:prSet>
      <dgm:spPr/>
    </dgm:pt>
    <dgm:pt modelId="{40253313-EDFF-42F1-80EB-347D9BD59917}" type="pres">
      <dgm:prSet presAssocID="{EC7B6ECD-165C-4EDE-BE4D-84B1C979AF7E}" presName="linNode" presStyleCnt="0"/>
      <dgm:spPr/>
    </dgm:pt>
    <dgm:pt modelId="{7AE13914-AF3D-4507-9724-D2443462BC27}" type="pres">
      <dgm:prSet presAssocID="{EC7B6ECD-165C-4EDE-BE4D-84B1C979AF7E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84C146CC-B808-4DF9-97D3-0387E530E847}" type="pres">
      <dgm:prSet presAssocID="{EC7B6ECD-165C-4EDE-BE4D-84B1C979AF7E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4E437801-F8FA-4564-A1C0-90557E3B61F6}" type="presOf" srcId="{07D2A72C-66A8-4F58-9F44-70AAA0336E1B}" destId="{84C146CC-B808-4DF9-97D3-0387E530E847}" srcOrd="0" destOrd="0" presId="urn:microsoft.com/office/officeart/2005/8/layout/vList5"/>
    <dgm:cxn modelId="{CC521928-70A6-413F-8D23-847BDEE61552}" srcId="{9CF796CB-150B-41AF-8C15-881CD29DB20C}" destId="{EC7B6ECD-165C-4EDE-BE4D-84B1C979AF7E}" srcOrd="0" destOrd="0" parTransId="{1BC62F91-3FCE-4B4C-9AC8-0B5C1F5C6974}" sibTransId="{EBE07B72-7D75-49A1-BE76-4740CEFD3E7D}"/>
    <dgm:cxn modelId="{86FB1B2F-3EF6-464C-B746-D329FBFC1476}" type="presOf" srcId="{A44C5393-9DB7-48AD-9004-FC199230A5CA}" destId="{84C146CC-B808-4DF9-97D3-0387E530E847}" srcOrd="0" destOrd="1" presId="urn:microsoft.com/office/officeart/2005/8/layout/vList5"/>
    <dgm:cxn modelId="{6C8CF12F-A7AA-4156-85D3-7EA51B32DFAF}" srcId="{EC7B6ECD-165C-4EDE-BE4D-84B1C979AF7E}" destId="{A44C5393-9DB7-48AD-9004-FC199230A5CA}" srcOrd="1" destOrd="0" parTransId="{9F4362D5-EE70-4586-B080-251CCF4E377E}" sibTransId="{A1938BE3-F5EB-465D-8DD2-F520BAAC142B}"/>
    <dgm:cxn modelId="{8B066D44-67ED-4902-BDF6-E031DC8BF561}" type="presOf" srcId="{9CF796CB-150B-41AF-8C15-881CD29DB20C}" destId="{73FB9E89-A72D-4297-ABFA-23B59E10904E}" srcOrd="0" destOrd="0" presId="urn:microsoft.com/office/officeart/2005/8/layout/vList5"/>
    <dgm:cxn modelId="{48CED27A-1B8E-4B3E-936E-C7A2B1CBBC39}" srcId="{EC7B6ECD-165C-4EDE-BE4D-84B1C979AF7E}" destId="{07D2A72C-66A8-4F58-9F44-70AAA0336E1B}" srcOrd="0" destOrd="0" parTransId="{8AAED788-E8B2-4B93-B3B4-151C55F31ED4}" sibTransId="{97879F93-0F29-41CC-93E8-2A6EBC55CA30}"/>
    <dgm:cxn modelId="{74783E81-82CA-4B84-81F3-1C64D4EA8A54}" type="presOf" srcId="{4245DBF2-E4FC-4804-8F7B-B37A5693C25E}" destId="{84C146CC-B808-4DF9-97D3-0387E530E847}" srcOrd="0" destOrd="2" presId="urn:microsoft.com/office/officeart/2005/8/layout/vList5"/>
    <dgm:cxn modelId="{CBBF0D86-B43A-4A9C-B597-0652661E0B9D}" type="presOf" srcId="{7414C556-0C2B-4313-A974-4A5EF0BC6B85}" destId="{84C146CC-B808-4DF9-97D3-0387E530E847}" srcOrd="0" destOrd="3" presId="urn:microsoft.com/office/officeart/2005/8/layout/vList5"/>
    <dgm:cxn modelId="{4BCE60AA-36B5-4B4B-AC07-48FFEBF73FF9}" srcId="{EC7B6ECD-165C-4EDE-BE4D-84B1C979AF7E}" destId="{7414C556-0C2B-4313-A974-4A5EF0BC6B85}" srcOrd="3" destOrd="0" parTransId="{6728A04D-EB6F-4D24-B477-7FA1ECBAECD2}" sibTransId="{277C18B5-3C8D-43C9-8B62-5D27A65ED267}"/>
    <dgm:cxn modelId="{69C6E1DD-AD4E-48F1-9714-EE286E1BB3E9}" srcId="{EC7B6ECD-165C-4EDE-BE4D-84B1C979AF7E}" destId="{4245DBF2-E4FC-4804-8F7B-B37A5693C25E}" srcOrd="2" destOrd="0" parTransId="{A985A8BB-B2EF-42B4-9039-F5E934D3D789}" sibTransId="{D85C8E44-7ED7-48A2-A326-69E369686D2D}"/>
    <dgm:cxn modelId="{ABEBCBFC-0CBF-4B25-9375-E1BFDBCC2BF9}" type="presOf" srcId="{EC7B6ECD-165C-4EDE-BE4D-84B1C979AF7E}" destId="{7AE13914-AF3D-4507-9724-D2443462BC27}" srcOrd="0" destOrd="0" presId="urn:microsoft.com/office/officeart/2005/8/layout/vList5"/>
    <dgm:cxn modelId="{7AC30912-8BF9-4ED3-848F-8E5EACCBFC24}" type="presParOf" srcId="{73FB9E89-A72D-4297-ABFA-23B59E10904E}" destId="{40253313-EDFF-42F1-80EB-347D9BD59917}" srcOrd="0" destOrd="0" presId="urn:microsoft.com/office/officeart/2005/8/layout/vList5"/>
    <dgm:cxn modelId="{39D7F650-0685-49AE-9E55-EF22E00450CA}" type="presParOf" srcId="{40253313-EDFF-42F1-80EB-347D9BD59917}" destId="{7AE13914-AF3D-4507-9724-D2443462BC27}" srcOrd="0" destOrd="0" presId="urn:microsoft.com/office/officeart/2005/8/layout/vList5"/>
    <dgm:cxn modelId="{004C0D1D-C30B-4525-A87A-916096FBE1A7}" type="presParOf" srcId="{40253313-EDFF-42F1-80EB-347D9BD59917}" destId="{84C146CC-B808-4DF9-97D3-0387E530E84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0828AE7-BDE8-4DD5-B5AB-3D6FBB9A3A37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CC6C552-931C-4E28-86E5-316E8935EE14}">
      <dgm:prSet/>
      <dgm:spPr/>
      <dgm:t>
        <a:bodyPr/>
        <a:lstStyle/>
        <a:p>
          <a:r>
            <a:rPr lang="de-CH" dirty="0"/>
            <a:t>2 Python </a:t>
          </a:r>
          <a:r>
            <a:rPr lang="de-CH" dirty="0" err="1"/>
            <a:t>Flask</a:t>
          </a:r>
          <a:r>
            <a:rPr lang="de-CH" dirty="0"/>
            <a:t> Service Instanzen</a:t>
          </a:r>
          <a:endParaRPr lang="en-US" dirty="0"/>
        </a:p>
      </dgm:t>
    </dgm:pt>
    <dgm:pt modelId="{094DF9BC-5CE3-432C-A794-DD7A5637943A}" type="parTrans" cxnId="{E33158E8-FE9D-49AC-B2CF-9A3C2A080307}">
      <dgm:prSet/>
      <dgm:spPr/>
      <dgm:t>
        <a:bodyPr/>
        <a:lstStyle/>
        <a:p>
          <a:endParaRPr lang="en-US"/>
        </a:p>
      </dgm:t>
    </dgm:pt>
    <dgm:pt modelId="{AEA158F0-077F-4DD8-8823-5F14B6E110E4}" type="sibTrans" cxnId="{E33158E8-FE9D-49AC-B2CF-9A3C2A080307}">
      <dgm:prSet/>
      <dgm:spPr/>
      <dgm:t>
        <a:bodyPr/>
        <a:lstStyle/>
        <a:p>
          <a:endParaRPr lang="en-US"/>
        </a:p>
      </dgm:t>
    </dgm:pt>
    <dgm:pt modelId="{BD138B18-032B-41A8-84AF-D5889946C3F6}">
      <dgm:prSet/>
      <dgm:spPr/>
      <dgm:t>
        <a:bodyPr/>
        <a:lstStyle/>
        <a:p>
          <a:r>
            <a:rPr lang="de-CH"/>
            <a:t>1 Vue Instanz</a:t>
          </a:r>
          <a:endParaRPr lang="en-US"/>
        </a:p>
      </dgm:t>
    </dgm:pt>
    <dgm:pt modelId="{EDCB6DB5-FF94-4BA8-A811-B000A622D6B8}" type="parTrans" cxnId="{A25D3292-9139-4447-BF1C-3755BFEAFF6D}">
      <dgm:prSet/>
      <dgm:spPr/>
      <dgm:t>
        <a:bodyPr/>
        <a:lstStyle/>
        <a:p>
          <a:endParaRPr lang="en-US"/>
        </a:p>
      </dgm:t>
    </dgm:pt>
    <dgm:pt modelId="{67A08120-38FF-457A-9684-9BB164EC18F4}" type="sibTrans" cxnId="{A25D3292-9139-4447-BF1C-3755BFEAFF6D}">
      <dgm:prSet/>
      <dgm:spPr/>
      <dgm:t>
        <a:bodyPr/>
        <a:lstStyle/>
        <a:p>
          <a:endParaRPr lang="en-US"/>
        </a:p>
      </dgm:t>
    </dgm:pt>
    <dgm:pt modelId="{2E1FB1C3-3AA0-44D4-A05B-2769CA5052D8}">
      <dgm:prSet/>
      <dgm:spPr/>
      <dgm:t>
        <a:bodyPr/>
        <a:lstStyle/>
        <a:p>
          <a:r>
            <a:rPr lang="de-CH" dirty="0">
              <a:sym typeface="Wingdings" panose="05000000000000000000" pitchFamily="2" charset="2"/>
            </a:rPr>
            <a:t> </a:t>
          </a:r>
          <a:r>
            <a:rPr lang="de-CH" dirty="0"/>
            <a:t>Alle hinter Caddy-Loadbalancer</a:t>
          </a:r>
          <a:endParaRPr lang="en-US" dirty="0"/>
        </a:p>
      </dgm:t>
    </dgm:pt>
    <dgm:pt modelId="{6FA9CF4D-7A9F-489B-9316-57A47026BCF4}" type="parTrans" cxnId="{ECFA113B-2CFB-4E5E-A37F-0701D96C7922}">
      <dgm:prSet/>
      <dgm:spPr/>
      <dgm:t>
        <a:bodyPr/>
        <a:lstStyle/>
        <a:p>
          <a:endParaRPr lang="en-US"/>
        </a:p>
      </dgm:t>
    </dgm:pt>
    <dgm:pt modelId="{88E0D448-5396-4215-821D-58F42A875721}" type="sibTrans" cxnId="{ECFA113B-2CFB-4E5E-A37F-0701D96C7922}">
      <dgm:prSet/>
      <dgm:spPr/>
      <dgm:t>
        <a:bodyPr/>
        <a:lstStyle/>
        <a:p>
          <a:endParaRPr lang="en-US"/>
        </a:p>
      </dgm:t>
    </dgm:pt>
    <dgm:pt modelId="{3964F57D-C6D5-4E7F-A931-B8D07DD00DAD}">
      <dgm:prSet/>
      <dgm:spPr/>
      <dgm:t>
        <a:bodyPr/>
        <a:lstStyle/>
        <a:p>
          <a:r>
            <a:rPr lang="de-CH" dirty="0"/>
            <a:t> </a:t>
          </a:r>
          <a:r>
            <a:rPr lang="de-CH" dirty="0" err="1"/>
            <a:t>Flask</a:t>
          </a:r>
          <a:r>
            <a:rPr lang="de-CH" dirty="0"/>
            <a:t> Instanzen mit Verbindung zu </a:t>
          </a:r>
          <a:r>
            <a:rPr lang="de-CH" dirty="0" err="1"/>
            <a:t>Supabase</a:t>
          </a:r>
          <a:r>
            <a:rPr lang="de-CH" dirty="0"/>
            <a:t> Datenbank via API</a:t>
          </a:r>
          <a:endParaRPr lang="en-US" dirty="0"/>
        </a:p>
      </dgm:t>
    </dgm:pt>
    <dgm:pt modelId="{3475417B-402F-4E95-A1F6-D89709EA2C51}" type="parTrans" cxnId="{6AC6B1FE-D0F6-4ADC-86F9-4FAF4552C203}">
      <dgm:prSet/>
      <dgm:spPr/>
      <dgm:t>
        <a:bodyPr/>
        <a:lstStyle/>
        <a:p>
          <a:endParaRPr lang="de-DE"/>
        </a:p>
      </dgm:t>
    </dgm:pt>
    <dgm:pt modelId="{DDD51F1D-F874-4C3F-B13A-EFF22B86ACD9}" type="sibTrans" cxnId="{6AC6B1FE-D0F6-4ADC-86F9-4FAF4552C203}">
      <dgm:prSet/>
      <dgm:spPr/>
      <dgm:t>
        <a:bodyPr/>
        <a:lstStyle/>
        <a:p>
          <a:endParaRPr lang="de-DE"/>
        </a:p>
      </dgm:t>
    </dgm:pt>
    <dgm:pt modelId="{EE0FAABE-2966-48D1-B472-01D878C43210}" type="pres">
      <dgm:prSet presAssocID="{40828AE7-BDE8-4DD5-B5AB-3D6FBB9A3A37}" presName="vert0" presStyleCnt="0">
        <dgm:presLayoutVars>
          <dgm:dir/>
          <dgm:animOne val="branch"/>
          <dgm:animLvl val="lvl"/>
        </dgm:presLayoutVars>
      </dgm:prSet>
      <dgm:spPr/>
    </dgm:pt>
    <dgm:pt modelId="{271CE2FB-8622-4C25-86F9-FDEB1DD8C695}" type="pres">
      <dgm:prSet presAssocID="{CCC6C552-931C-4E28-86E5-316E8935EE14}" presName="thickLine" presStyleLbl="alignNode1" presStyleIdx="0" presStyleCnt="4"/>
      <dgm:spPr/>
    </dgm:pt>
    <dgm:pt modelId="{7AE1052B-70EF-4009-B05B-C0FF42A4B6FC}" type="pres">
      <dgm:prSet presAssocID="{CCC6C552-931C-4E28-86E5-316E8935EE14}" presName="horz1" presStyleCnt="0"/>
      <dgm:spPr/>
    </dgm:pt>
    <dgm:pt modelId="{11902050-476B-4308-AC31-4A5DE3796CA6}" type="pres">
      <dgm:prSet presAssocID="{CCC6C552-931C-4E28-86E5-316E8935EE14}" presName="tx1" presStyleLbl="revTx" presStyleIdx="0" presStyleCnt="4"/>
      <dgm:spPr/>
    </dgm:pt>
    <dgm:pt modelId="{088C71AB-B1AC-4F4E-95E6-2F01C8A50575}" type="pres">
      <dgm:prSet presAssocID="{CCC6C552-931C-4E28-86E5-316E8935EE14}" presName="vert1" presStyleCnt="0"/>
      <dgm:spPr/>
    </dgm:pt>
    <dgm:pt modelId="{CA20F92D-FD81-4101-9E5D-490F7C1E3629}" type="pres">
      <dgm:prSet presAssocID="{BD138B18-032B-41A8-84AF-D5889946C3F6}" presName="thickLine" presStyleLbl="alignNode1" presStyleIdx="1" presStyleCnt="4"/>
      <dgm:spPr/>
    </dgm:pt>
    <dgm:pt modelId="{DC76ACD0-46A4-4FB4-886B-2D4FC62AE72B}" type="pres">
      <dgm:prSet presAssocID="{BD138B18-032B-41A8-84AF-D5889946C3F6}" presName="horz1" presStyleCnt="0"/>
      <dgm:spPr/>
    </dgm:pt>
    <dgm:pt modelId="{8D30349D-83AB-4EDC-8394-AD14DF95EA82}" type="pres">
      <dgm:prSet presAssocID="{BD138B18-032B-41A8-84AF-D5889946C3F6}" presName="tx1" presStyleLbl="revTx" presStyleIdx="1" presStyleCnt="4"/>
      <dgm:spPr/>
    </dgm:pt>
    <dgm:pt modelId="{C0D0C85C-7DE3-48DB-AD23-30751F4F9633}" type="pres">
      <dgm:prSet presAssocID="{BD138B18-032B-41A8-84AF-D5889946C3F6}" presName="vert1" presStyleCnt="0"/>
      <dgm:spPr/>
    </dgm:pt>
    <dgm:pt modelId="{4E6CBB72-C639-4E74-B7E2-AEDB95A64AA5}" type="pres">
      <dgm:prSet presAssocID="{2E1FB1C3-3AA0-44D4-A05B-2769CA5052D8}" presName="thickLine" presStyleLbl="alignNode1" presStyleIdx="2" presStyleCnt="4"/>
      <dgm:spPr/>
    </dgm:pt>
    <dgm:pt modelId="{7246FE21-79A5-4E8B-B41D-F0F0AAA4D6E3}" type="pres">
      <dgm:prSet presAssocID="{2E1FB1C3-3AA0-44D4-A05B-2769CA5052D8}" presName="horz1" presStyleCnt="0"/>
      <dgm:spPr/>
    </dgm:pt>
    <dgm:pt modelId="{D7B96FCA-0F1D-4FD8-ACA1-ACAF75505F00}" type="pres">
      <dgm:prSet presAssocID="{2E1FB1C3-3AA0-44D4-A05B-2769CA5052D8}" presName="tx1" presStyleLbl="revTx" presStyleIdx="2" presStyleCnt="4"/>
      <dgm:spPr/>
    </dgm:pt>
    <dgm:pt modelId="{90F034FD-8E29-45E6-8E6A-9DAEB4C6D943}" type="pres">
      <dgm:prSet presAssocID="{2E1FB1C3-3AA0-44D4-A05B-2769CA5052D8}" presName="vert1" presStyleCnt="0"/>
      <dgm:spPr/>
    </dgm:pt>
    <dgm:pt modelId="{760BB985-CE18-43C2-9E4B-E07E7701351F}" type="pres">
      <dgm:prSet presAssocID="{3964F57D-C6D5-4E7F-A931-B8D07DD00DAD}" presName="thickLine" presStyleLbl="alignNode1" presStyleIdx="3" presStyleCnt="4"/>
      <dgm:spPr/>
    </dgm:pt>
    <dgm:pt modelId="{E6EF85FA-78EE-4AC3-933F-64E4CD391B38}" type="pres">
      <dgm:prSet presAssocID="{3964F57D-C6D5-4E7F-A931-B8D07DD00DAD}" presName="horz1" presStyleCnt="0"/>
      <dgm:spPr/>
    </dgm:pt>
    <dgm:pt modelId="{DCF4A067-D9C7-447B-9600-AE30A95B90BE}" type="pres">
      <dgm:prSet presAssocID="{3964F57D-C6D5-4E7F-A931-B8D07DD00DAD}" presName="tx1" presStyleLbl="revTx" presStyleIdx="3" presStyleCnt="4"/>
      <dgm:spPr/>
    </dgm:pt>
    <dgm:pt modelId="{705048EE-7884-42EF-82BD-9B29B6074EF3}" type="pres">
      <dgm:prSet presAssocID="{3964F57D-C6D5-4E7F-A931-B8D07DD00DAD}" presName="vert1" presStyleCnt="0"/>
      <dgm:spPr/>
    </dgm:pt>
  </dgm:ptLst>
  <dgm:cxnLst>
    <dgm:cxn modelId="{ECFA113B-2CFB-4E5E-A37F-0701D96C7922}" srcId="{40828AE7-BDE8-4DD5-B5AB-3D6FBB9A3A37}" destId="{2E1FB1C3-3AA0-44D4-A05B-2769CA5052D8}" srcOrd="2" destOrd="0" parTransId="{6FA9CF4D-7A9F-489B-9316-57A47026BCF4}" sibTransId="{88E0D448-5396-4215-821D-58F42A875721}"/>
    <dgm:cxn modelId="{2253523D-D419-4B21-B4A9-13E6C3E66F24}" type="presOf" srcId="{BD138B18-032B-41A8-84AF-D5889946C3F6}" destId="{8D30349D-83AB-4EDC-8394-AD14DF95EA82}" srcOrd="0" destOrd="0" presId="urn:microsoft.com/office/officeart/2008/layout/LinedList"/>
    <dgm:cxn modelId="{AE45B256-C870-4CE9-B40D-4E8BA0F54D9F}" type="presOf" srcId="{40828AE7-BDE8-4DD5-B5AB-3D6FBB9A3A37}" destId="{EE0FAABE-2966-48D1-B472-01D878C43210}" srcOrd="0" destOrd="0" presId="urn:microsoft.com/office/officeart/2008/layout/LinedList"/>
    <dgm:cxn modelId="{ACCC8659-AADA-42BD-A4FF-5380DD978D8A}" type="presOf" srcId="{3964F57D-C6D5-4E7F-A931-B8D07DD00DAD}" destId="{DCF4A067-D9C7-447B-9600-AE30A95B90BE}" srcOrd="0" destOrd="0" presId="urn:microsoft.com/office/officeart/2008/layout/LinedList"/>
    <dgm:cxn modelId="{B243FF8F-221A-45B2-AEC5-377D74F7C377}" type="presOf" srcId="{CCC6C552-931C-4E28-86E5-316E8935EE14}" destId="{11902050-476B-4308-AC31-4A5DE3796CA6}" srcOrd="0" destOrd="0" presId="urn:microsoft.com/office/officeart/2008/layout/LinedList"/>
    <dgm:cxn modelId="{A25D3292-9139-4447-BF1C-3755BFEAFF6D}" srcId="{40828AE7-BDE8-4DD5-B5AB-3D6FBB9A3A37}" destId="{BD138B18-032B-41A8-84AF-D5889946C3F6}" srcOrd="1" destOrd="0" parTransId="{EDCB6DB5-FF94-4BA8-A811-B000A622D6B8}" sibTransId="{67A08120-38FF-457A-9684-9BB164EC18F4}"/>
    <dgm:cxn modelId="{EE5453A1-E303-407D-BAF0-DD486808CB5D}" type="presOf" srcId="{2E1FB1C3-3AA0-44D4-A05B-2769CA5052D8}" destId="{D7B96FCA-0F1D-4FD8-ACA1-ACAF75505F00}" srcOrd="0" destOrd="0" presId="urn:microsoft.com/office/officeart/2008/layout/LinedList"/>
    <dgm:cxn modelId="{E33158E8-FE9D-49AC-B2CF-9A3C2A080307}" srcId="{40828AE7-BDE8-4DD5-B5AB-3D6FBB9A3A37}" destId="{CCC6C552-931C-4E28-86E5-316E8935EE14}" srcOrd="0" destOrd="0" parTransId="{094DF9BC-5CE3-432C-A794-DD7A5637943A}" sibTransId="{AEA158F0-077F-4DD8-8823-5F14B6E110E4}"/>
    <dgm:cxn modelId="{6AC6B1FE-D0F6-4ADC-86F9-4FAF4552C203}" srcId="{40828AE7-BDE8-4DD5-B5AB-3D6FBB9A3A37}" destId="{3964F57D-C6D5-4E7F-A931-B8D07DD00DAD}" srcOrd="3" destOrd="0" parTransId="{3475417B-402F-4E95-A1F6-D89709EA2C51}" sibTransId="{DDD51F1D-F874-4C3F-B13A-EFF22B86ACD9}"/>
    <dgm:cxn modelId="{DACA2AC0-34A1-4EB8-836C-718EEE66B7BD}" type="presParOf" srcId="{EE0FAABE-2966-48D1-B472-01D878C43210}" destId="{271CE2FB-8622-4C25-86F9-FDEB1DD8C695}" srcOrd="0" destOrd="0" presId="urn:microsoft.com/office/officeart/2008/layout/LinedList"/>
    <dgm:cxn modelId="{1854E7F1-67FC-4D52-8B35-FF85C63D241A}" type="presParOf" srcId="{EE0FAABE-2966-48D1-B472-01D878C43210}" destId="{7AE1052B-70EF-4009-B05B-C0FF42A4B6FC}" srcOrd="1" destOrd="0" presId="urn:microsoft.com/office/officeart/2008/layout/LinedList"/>
    <dgm:cxn modelId="{D323E414-23E1-4FD5-BA1A-DB970D0F1037}" type="presParOf" srcId="{7AE1052B-70EF-4009-B05B-C0FF42A4B6FC}" destId="{11902050-476B-4308-AC31-4A5DE3796CA6}" srcOrd="0" destOrd="0" presId="urn:microsoft.com/office/officeart/2008/layout/LinedList"/>
    <dgm:cxn modelId="{3DD9B840-B42F-46AA-930D-0588C559288E}" type="presParOf" srcId="{7AE1052B-70EF-4009-B05B-C0FF42A4B6FC}" destId="{088C71AB-B1AC-4F4E-95E6-2F01C8A50575}" srcOrd="1" destOrd="0" presId="urn:microsoft.com/office/officeart/2008/layout/LinedList"/>
    <dgm:cxn modelId="{8D31AE43-BB5D-45D5-AB2E-17FE0E05D968}" type="presParOf" srcId="{EE0FAABE-2966-48D1-B472-01D878C43210}" destId="{CA20F92D-FD81-4101-9E5D-490F7C1E3629}" srcOrd="2" destOrd="0" presId="urn:microsoft.com/office/officeart/2008/layout/LinedList"/>
    <dgm:cxn modelId="{B5BE848D-0AD1-450E-9145-3B7E0D551786}" type="presParOf" srcId="{EE0FAABE-2966-48D1-B472-01D878C43210}" destId="{DC76ACD0-46A4-4FB4-886B-2D4FC62AE72B}" srcOrd="3" destOrd="0" presId="urn:microsoft.com/office/officeart/2008/layout/LinedList"/>
    <dgm:cxn modelId="{9DAD236B-D27C-461D-808C-8793479B8BCD}" type="presParOf" srcId="{DC76ACD0-46A4-4FB4-886B-2D4FC62AE72B}" destId="{8D30349D-83AB-4EDC-8394-AD14DF95EA82}" srcOrd="0" destOrd="0" presId="urn:microsoft.com/office/officeart/2008/layout/LinedList"/>
    <dgm:cxn modelId="{5B7CB65D-1A73-4A15-B5B0-6BCAB5159822}" type="presParOf" srcId="{DC76ACD0-46A4-4FB4-886B-2D4FC62AE72B}" destId="{C0D0C85C-7DE3-48DB-AD23-30751F4F9633}" srcOrd="1" destOrd="0" presId="urn:microsoft.com/office/officeart/2008/layout/LinedList"/>
    <dgm:cxn modelId="{27CC729F-0145-47DC-832E-EEA0AD05602A}" type="presParOf" srcId="{EE0FAABE-2966-48D1-B472-01D878C43210}" destId="{4E6CBB72-C639-4E74-B7E2-AEDB95A64AA5}" srcOrd="4" destOrd="0" presId="urn:microsoft.com/office/officeart/2008/layout/LinedList"/>
    <dgm:cxn modelId="{2BC6F1F1-1664-4D1C-840D-569318E1FAC1}" type="presParOf" srcId="{EE0FAABE-2966-48D1-B472-01D878C43210}" destId="{7246FE21-79A5-4E8B-B41D-F0F0AAA4D6E3}" srcOrd="5" destOrd="0" presId="urn:microsoft.com/office/officeart/2008/layout/LinedList"/>
    <dgm:cxn modelId="{099834CC-6998-4B5E-9446-A927C823EDAF}" type="presParOf" srcId="{7246FE21-79A5-4E8B-B41D-F0F0AAA4D6E3}" destId="{D7B96FCA-0F1D-4FD8-ACA1-ACAF75505F00}" srcOrd="0" destOrd="0" presId="urn:microsoft.com/office/officeart/2008/layout/LinedList"/>
    <dgm:cxn modelId="{F43EC5A7-F623-4063-A5AA-DB8F33C88367}" type="presParOf" srcId="{7246FE21-79A5-4E8B-B41D-F0F0AAA4D6E3}" destId="{90F034FD-8E29-45E6-8E6A-9DAEB4C6D943}" srcOrd="1" destOrd="0" presId="urn:microsoft.com/office/officeart/2008/layout/LinedList"/>
    <dgm:cxn modelId="{A306908D-6F45-4E65-9E79-4445ECA288A8}" type="presParOf" srcId="{EE0FAABE-2966-48D1-B472-01D878C43210}" destId="{760BB985-CE18-43C2-9E4B-E07E7701351F}" srcOrd="6" destOrd="0" presId="urn:microsoft.com/office/officeart/2008/layout/LinedList"/>
    <dgm:cxn modelId="{4A1DDE03-144F-46D3-AF84-A400A299F844}" type="presParOf" srcId="{EE0FAABE-2966-48D1-B472-01D878C43210}" destId="{E6EF85FA-78EE-4AC3-933F-64E4CD391B38}" srcOrd="7" destOrd="0" presId="urn:microsoft.com/office/officeart/2008/layout/LinedList"/>
    <dgm:cxn modelId="{17798A72-5349-47DF-AE37-ED71A9938998}" type="presParOf" srcId="{E6EF85FA-78EE-4AC3-933F-64E4CD391B38}" destId="{DCF4A067-D9C7-447B-9600-AE30A95B90BE}" srcOrd="0" destOrd="0" presId="urn:microsoft.com/office/officeart/2008/layout/LinedList"/>
    <dgm:cxn modelId="{D6BD4341-DB5C-47A1-922A-1352F76FC763}" type="presParOf" srcId="{E6EF85FA-78EE-4AC3-933F-64E4CD391B38}" destId="{705048EE-7884-42EF-82BD-9B29B6074EF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950904D-8654-4F28-99B2-E554D47BD861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07A9F2F-1B7E-41E7-B0DA-F5A19028DBB3}">
      <dgm:prSet/>
      <dgm:spPr/>
      <dgm:t>
        <a:bodyPr/>
        <a:lstStyle/>
        <a:p>
          <a:r>
            <a:rPr lang="de-CH"/>
            <a:t>Backend: Python Flask</a:t>
          </a:r>
          <a:endParaRPr lang="en-US"/>
        </a:p>
      </dgm:t>
    </dgm:pt>
    <dgm:pt modelId="{2D20C6F4-E466-46B7-A919-43E8ACEE9682}" type="parTrans" cxnId="{1370EAC9-4C64-48A6-8437-91C71A62A412}">
      <dgm:prSet/>
      <dgm:spPr/>
      <dgm:t>
        <a:bodyPr/>
        <a:lstStyle/>
        <a:p>
          <a:endParaRPr lang="en-US"/>
        </a:p>
      </dgm:t>
    </dgm:pt>
    <dgm:pt modelId="{858B1CAB-BD93-49DD-9469-4F61C44D6D2F}" type="sibTrans" cxnId="{1370EAC9-4C64-48A6-8437-91C71A62A412}">
      <dgm:prSet/>
      <dgm:spPr/>
      <dgm:t>
        <a:bodyPr/>
        <a:lstStyle/>
        <a:p>
          <a:endParaRPr lang="en-US"/>
        </a:p>
      </dgm:t>
    </dgm:pt>
    <dgm:pt modelId="{8A5D6DAC-C1AC-42CB-967A-BCDA3904EC99}">
      <dgm:prSet/>
      <dgm:spPr/>
      <dgm:t>
        <a:bodyPr/>
        <a:lstStyle/>
        <a:p>
          <a:r>
            <a:rPr lang="de-CH"/>
            <a:t>Frontend: Vue</a:t>
          </a:r>
          <a:endParaRPr lang="en-US"/>
        </a:p>
      </dgm:t>
    </dgm:pt>
    <dgm:pt modelId="{DB5D630E-E6F6-41EA-87AB-E36D7CC1FBB8}" type="parTrans" cxnId="{EEAC4DF9-4333-479B-A247-1965D5DB4814}">
      <dgm:prSet/>
      <dgm:spPr/>
      <dgm:t>
        <a:bodyPr/>
        <a:lstStyle/>
        <a:p>
          <a:endParaRPr lang="en-US"/>
        </a:p>
      </dgm:t>
    </dgm:pt>
    <dgm:pt modelId="{3A391C9F-583A-4444-B566-E135EE711CED}" type="sibTrans" cxnId="{EEAC4DF9-4333-479B-A247-1965D5DB4814}">
      <dgm:prSet/>
      <dgm:spPr/>
      <dgm:t>
        <a:bodyPr/>
        <a:lstStyle/>
        <a:p>
          <a:endParaRPr lang="en-US"/>
        </a:p>
      </dgm:t>
    </dgm:pt>
    <dgm:pt modelId="{5A4975D1-8994-4205-B349-B92BD5A1EE99}">
      <dgm:prSet/>
      <dgm:spPr/>
      <dgm:t>
        <a:bodyPr/>
        <a:lstStyle/>
        <a:p>
          <a:r>
            <a:rPr lang="de-CH"/>
            <a:t>Datenbank: Supabase</a:t>
          </a:r>
          <a:endParaRPr lang="en-US"/>
        </a:p>
      </dgm:t>
    </dgm:pt>
    <dgm:pt modelId="{A0D0F02E-1039-4F8F-AE2D-E20AA92E7DB4}" type="parTrans" cxnId="{730E669C-8A9F-4B26-A9FF-D4DB6E76CBBB}">
      <dgm:prSet/>
      <dgm:spPr/>
      <dgm:t>
        <a:bodyPr/>
        <a:lstStyle/>
        <a:p>
          <a:endParaRPr lang="en-US"/>
        </a:p>
      </dgm:t>
    </dgm:pt>
    <dgm:pt modelId="{8C88524C-076B-46C8-B5A6-11429A576D01}" type="sibTrans" cxnId="{730E669C-8A9F-4B26-A9FF-D4DB6E76CBBB}">
      <dgm:prSet/>
      <dgm:spPr/>
      <dgm:t>
        <a:bodyPr/>
        <a:lstStyle/>
        <a:p>
          <a:endParaRPr lang="en-US"/>
        </a:p>
      </dgm:t>
    </dgm:pt>
    <dgm:pt modelId="{CEF1CC7D-AF2C-49BD-AC0B-3E961912E6BD}">
      <dgm:prSet/>
      <dgm:spPr/>
      <dgm:t>
        <a:bodyPr/>
        <a:lstStyle/>
        <a:p>
          <a:r>
            <a:rPr lang="de-CH"/>
            <a:t>Load-Balancer: Caddy</a:t>
          </a:r>
          <a:endParaRPr lang="en-US"/>
        </a:p>
      </dgm:t>
    </dgm:pt>
    <dgm:pt modelId="{D55B9416-4A4C-4A2F-823A-5F263554EA25}" type="parTrans" cxnId="{95596874-3C95-43EB-B869-EA12F3939F76}">
      <dgm:prSet/>
      <dgm:spPr/>
      <dgm:t>
        <a:bodyPr/>
        <a:lstStyle/>
        <a:p>
          <a:endParaRPr lang="en-US"/>
        </a:p>
      </dgm:t>
    </dgm:pt>
    <dgm:pt modelId="{E2FABFA5-5342-442E-9815-CF77D19D3338}" type="sibTrans" cxnId="{95596874-3C95-43EB-B869-EA12F3939F76}">
      <dgm:prSet/>
      <dgm:spPr/>
      <dgm:t>
        <a:bodyPr/>
        <a:lstStyle/>
        <a:p>
          <a:endParaRPr lang="en-US"/>
        </a:p>
      </dgm:t>
    </dgm:pt>
    <dgm:pt modelId="{FBE1FD14-F8AD-4A9D-825A-7E726C9FC82E}">
      <dgm:prSet/>
      <dgm:spPr/>
      <dgm:t>
        <a:bodyPr/>
        <a:lstStyle/>
        <a:p>
          <a:r>
            <a:rPr lang="de-CH"/>
            <a:t>Container: Docker</a:t>
          </a:r>
          <a:endParaRPr lang="en-US"/>
        </a:p>
      </dgm:t>
    </dgm:pt>
    <dgm:pt modelId="{49C5FE13-07A1-4C1F-AB13-725AF05F7EF9}" type="parTrans" cxnId="{E30BF86F-869B-4ACE-8978-CB9ACBF437E2}">
      <dgm:prSet/>
      <dgm:spPr/>
      <dgm:t>
        <a:bodyPr/>
        <a:lstStyle/>
        <a:p>
          <a:endParaRPr lang="en-US"/>
        </a:p>
      </dgm:t>
    </dgm:pt>
    <dgm:pt modelId="{449152BB-F074-4EEA-919F-BCE39BAC032E}" type="sibTrans" cxnId="{E30BF86F-869B-4ACE-8978-CB9ACBF437E2}">
      <dgm:prSet/>
      <dgm:spPr/>
      <dgm:t>
        <a:bodyPr/>
        <a:lstStyle/>
        <a:p>
          <a:endParaRPr lang="en-US"/>
        </a:p>
      </dgm:t>
    </dgm:pt>
    <dgm:pt modelId="{BC9D4C8D-5775-438D-B60E-E6FE74C56972}">
      <dgm:prSet/>
      <dgm:spPr/>
      <dgm:t>
        <a:bodyPr/>
        <a:lstStyle/>
        <a:p>
          <a:r>
            <a:rPr lang="de-CH" dirty="0"/>
            <a:t>Authentication: JWT/</a:t>
          </a:r>
          <a:r>
            <a:rPr lang="de-CH"/>
            <a:t>Supabase</a:t>
          </a:r>
          <a:endParaRPr lang="en-US" dirty="0"/>
        </a:p>
      </dgm:t>
    </dgm:pt>
    <dgm:pt modelId="{B6471205-86CD-4D82-988F-C74D0F59ECDA}" type="parTrans" cxnId="{2115BAA6-6039-44C0-B8A0-FFE6D4F8DCBD}">
      <dgm:prSet/>
      <dgm:spPr/>
      <dgm:t>
        <a:bodyPr/>
        <a:lstStyle/>
        <a:p>
          <a:endParaRPr lang="en-US"/>
        </a:p>
      </dgm:t>
    </dgm:pt>
    <dgm:pt modelId="{AD59A7B7-DE18-4C15-AE5D-C6FE21D50422}" type="sibTrans" cxnId="{2115BAA6-6039-44C0-B8A0-FFE6D4F8DCBD}">
      <dgm:prSet/>
      <dgm:spPr/>
      <dgm:t>
        <a:bodyPr/>
        <a:lstStyle/>
        <a:p>
          <a:endParaRPr lang="en-US"/>
        </a:p>
      </dgm:t>
    </dgm:pt>
    <dgm:pt modelId="{9B120EC3-2E5C-4930-8B94-910468D603F3}">
      <dgm:prSet/>
      <dgm:spPr/>
      <dgm:t>
        <a:bodyPr/>
        <a:lstStyle/>
        <a:p>
          <a:r>
            <a:rPr lang="de-CH"/>
            <a:t>API: Google Maps (Places, Geocoding, Distance)</a:t>
          </a:r>
          <a:endParaRPr lang="en-US"/>
        </a:p>
      </dgm:t>
    </dgm:pt>
    <dgm:pt modelId="{48928611-E8A7-4D00-9741-2FD62588D973}" type="parTrans" cxnId="{165CBE8C-AD68-4EC3-B47D-DBE559B393C5}">
      <dgm:prSet/>
      <dgm:spPr/>
      <dgm:t>
        <a:bodyPr/>
        <a:lstStyle/>
        <a:p>
          <a:endParaRPr lang="en-US"/>
        </a:p>
      </dgm:t>
    </dgm:pt>
    <dgm:pt modelId="{868016AD-7DDF-4AC0-AAEF-57AA1D3570E4}" type="sibTrans" cxnId="{165CBE8C-AD68-4EC3-B47D-DBE559B393C5}">
      <dgm:prSet/>
      <dgm:spPr/>
      <dgm:t>
        <a:bodyPr/>
        <a:lstStyle/>
        <a:p>
          <a:endParaRPr lang="en-US"/>
        </a:p>
      </dgm:t>
    </dgm:pt>
    <dgm:pt modelId="{A2AB9FE2-7095-4608-8670-700612801CD2}" type="pres">
      <dgm:prSet presAssocID="{B950904D-8654-4F28-99B2-E554D47BD861}" presName="vert0" presStyleCnt="0">
        <dgm:presLayoutVars>
          <dgm:dir/>
          <dgm:animOne val="branch"/>
          <dgm:animLvl val="lvl"/>
        </dgm:presLayoutVars>
      </dgm:prSet>
      <dgm:spPr/>
    </dgm:pt>
    <dgm:pt modelId="{FF96A440-D776-4456-B43D-8FE5A51388E6}" type="pres">
      <dgm:prSet presAssocID="{F07A9F2F-1B7E-41E7-B0DA-F5A19028DBB3}" presName="thickLine" presStyleLbl="alignNode1" presStyleIdx="0" presStyleCnt="7"/>
      <dgm:spPr/>
    </dgm:pt>
    <dgm:pt modelId="{DE883A97-FE06-4BFF-AA01-5BEDDF665A5F}" type="pres">
      <dgm:prSet presAssocID="{F07A9F2F-1B7E-41E7-B0DA-F5A19028DBB3}" presName="horz1" presStyleCnt="0"/>
      <dgm:spPr/>
    </dgm:pt>
    <dgm:pt modelId="{30FB2A14-5CEF-42B3-9A50-7CBE0051BC1D}" type="pres">
      <dgm:prSet presAssocID="{F07A9F2F-1B7E-41E7-B0DA-F5A19028DBB3}" presName="tx1" presStyleLbl="revTx" presStyleIdx="0" presStyleCnt="7"/>
      <dgm:spPr/>
    </dgm:pt>
    <dgm:pt modelId="{F72FE61A-498C-4453-9F85-AAD20099EA5D}" type="pres">
      <dgm:prSet presAssocID="{F07A9F2F-1B7E-41E7-B0DA-F5A19028DBB3}" presName="vert1" presStyleCnt="0"/>
      <dgm:spPr/>
    </dgm:pt>
    <dgm:pt modelId="{9691661F-4EF4-4E49-A8E7-EFF50B8E8E19}" type="pres">
      <dgm:prSet presAssocID="{8A5D6DAC-C1AC-42CB-967A-BCDA3904EC99}" presName="thickLine" presStyleLbl="alignNode1" presStyleIdx="1" presStyleCnt="7"/>
      <dgm:spPr/>
    </dgm:pt>
    <dgm:pt modelId="{B8608F7E-3A5A-4611-A5B1-9454FD2B0166}" type="pres">
      <dgm:prSet presAssocID="{8A5D6DAC-C1AC-42CB-967A-BCDA3904EC99}" presName="horz1" presStyleCnt="0"/>
      <dgm:spPr/>
    </dgm:pt>
    <dgm:pt modelId="{ADEC2720-4091-4B5A-9A5D-096AC30FAB64}" type="pres">
      <dgm:prSet presAssocID="{8A5D6DAC-C1AC-42CB-967A-BCDA3904EC99}" presName="tx1" presStyleLbl="revTx" presStyleIdx="1" presStyleCnt="7"/>
      <dgm:spPr/>
    </dgm:pt>
    <dgm:pt modelId="{5AC6F44F-4E7E-463F-958F-1C6F2A59E424}" type="pres">
      <dgm:prSet presAssocID="{8A5D6DAC-C1AC-42CB-967A-BCDA3904EC99}" presName="vert1" presStyleCnt="0"/>
      <dgm:spPr/>
    </dgm:pt>
    <dgm:pt modelId="{4C5C6095-AB73-4366-9D79-E7030D77AE80}" type="pres">
      <dgm:prSet presAssocID="{5A4975D1-8994-4205-B349-B92BD5A1EE99}" presName="thickLine" presStyleLbl="alignNode1" presStyleIdx="2" presStyleCnt="7"/>
      <dgm:spPr/>
    </dgm:pt>
    <dgm:pt modelId="{98D630CD-E587-4E96-95E3-5B05509DD816}" type="pres">
      <dgm:prSet presAssocID="{5A4975D1-8994-4205-B349-B92BD5A1EE99}" presName="horz1" presStyleCnt="0"/>
      <dgm:spPr/>
    </dgm:pt>
    <dgm:pt modelId="{5C87C5B3-4651-45FC-BE00-9A37E60E9C00}" type="pres">
      <dgm:prSet presAssocID="{5A4975D1-8994-4205-B349-B92BD5A1EE99}" presName="tx1" presStyleLbl="revTx" presStyleIdx="2" presStyleCnt="7"/>
      <dgm:spPr/>
    </dgm:pt>
    <dgm:pt modelId="{A8F182B9-285E-45A4-BA89-13663676A65A}" type="pres">
      <dgm:prSet presAssocID="{5A4975D1-8994-4205-B349-B92BD5A1EE99}" presName="vert1" presStyleCnt="0"/>
      <dgm:spPr/>
    </dgm:pt>
    <dgm:pt modelId="{F96497E6-292F-4931-B709-D5CA83D1FFFF}" type="pres">
      <dgm:prSet presAssocID="{CEF1CC7D-AF2C-49BD-AC0B-3E961912E6BD}" presName="thickLine" presStyleLbl="alignNode1" presStyleIdx="3" presStyleCnt="7"/>
      <dgm:spPr/>
    </dgm:pt>
    <dgm:pt modelId="{03D59133-63BE-4A02-BEA3-B2695BBB741D}" type="pres">
      <dgm:prSet presAssocID="{CEF1CC7D-AF2C-49BD-AC0B-3E961912E6BD}" presName="horz1" presStyleCnt="0"/>
      <dgm:spPr/>
    </dgm:pt>
    <dgm:pt modelId="{D227BE97-17FA-4C64-A252-57766DEC2667}" type="pres">
      <dgm:prSet presAssocID="{CEF1CC7D-AF2C-49BD-AC0B-3E961912E6BD}" presName="tx1" presStyleLbl="revTx" presStyleIdx="3" presStyleCnt="7"/>
      <dgm:spPr/>
    </dgm:pt>
    <dgm:pt modelId="{F6B0B041-167E-4405-A2E7-859C31CBC253}" type="pres">
      <dgm:prSet presAssocID="{CEF1CC7D-AF2C-49BD-AC0B-3E961912E6BD}" presName="vert1" presStyleCnt="0"/>
      <dgm:spPr/>
    </dgm:pt>
    <dgm:pt modelId="{68F37B2F-F7F3-4E90-BBAC-A948FC27A03E}" type="pres">
      <dgm:prSet presAssocID="{FBE1FD14-F8AD-4A9D-825A-7E726C9FC82E}" presName="thickLine" presStyleLbl="alignNode1" presStyleIdx="4" presStyleCnt="7"/>
      <dgm:spPr/>
    </dgm:pt>
    <dgm:pt modelId="{ACFE99A4-6296-4113-9312-F7C4BD9A0A7C}" type="pres">
      <dgm:prSet presAssocID="{FBE1FD14-F8AD-4A9D-825A-7E726C9FC82E}" presName="horz1" presStyleCnt="0"/>
      <dgm:spPr/>
    </dgm:pt>
    <dgm:pt modelId="{AAEF6098-B602-4B18-8368-B6CCFCF2F349}" type="pres">
      <dgm:prSet presAssocID="{FBE1FD14-F8AD-4A9D-825A-7E726C9FC82E}" presName="tx1" presStyleLbl="revTx" presStyleIdx="4" presStyleCnt="7"/>
      <dgm:spPr/>
    </dgm:pt>
    <dgm:pt modelId="{5A5D1F7D-9466-442F-A021-EE3FCF842823}" type="pres">
      <dgm:prSet presAssocID="{FBE1FD14-F8AD-4A9D-825A-7E726C9FC82E}" presName="vert1" presStyleCnt="0"/>
      <dgm:spPr/>
    </dgm:pt>
    <dgm:pt modelId="{D4AB5DAB-AD81-43EA-86E1-B30B475FAEF7}" type="pres">
      <dgm:prSet presAssocID="{BC9D4C8D-5775-438D-B60E-E6FE74C56972}" presName="thickLine" presStyleLbl="alignNode1" presStyleIdx="5" presStyleCnt="7"/>
      <dgm:spPr/>
    </dgm:pt>
    <dgm:pt modelId="{F8554651-97D3-458B-992C-A00B63A0A2D8}" type="pres">
      <dgm:prSet presAssocID="{BC9D4C8D-5775-438D-B60E-E6FE74C56972}" presName="horz1" presStyleCnt="0"/>
      <dgm:spPr/>
    </dgm:pt>
    <dgm:pt modelId="{7382162F-6238-4494-8798-AA49A23DDDA6}" type="pres">
      <dgm:prSet presAssocID="{BC9D4C8D-5775-438D-B60E-E6FE74C56972}" presName="tx1" presStyleLbl="revTx" presStyleIdx="5" presStyleCnt="7"/>
      <dgm:spPr/>
    </dgm:pt>
    <dgm:pt modelId="{003628B3-A941-42A0-A8B3-E4E8576E1A4C}" type="pres">
      <dgm:prSet presAssocID="{BC9D4C8D-5775-438D-B60E-E6FE74C56972}" presName="vert1" presStyleCnt="0"/>
      <dgm:spPr/>
    </dgm:pt>
    <dgm:pt modelId="{1CBD83B7-8F06-4F1F-B0CB-2784B9F0D878}" type="pres">
      <dgm:prSet presAssocID="{9B120EC3-2E5C-4930-8B94-910468D603F3}" presName="thickLine" presStyleLbl="alignNode1" presStyleIdx="6" presStyleCnt="7"/>
      <dgm:spPr/>
    </dgm:pt>
    <dgm:pt modelId="{4A00AB60-0A53-4E10-92F1-FEF8918BECDF}" type="pres">
      <dgm:prSet presAssocID="{9B120EC3-2E5C-4930-8B94-910468D603F3}" presName="horz1" presStyleCnt="0"/>
      <dgm:spPr/>
    </dgm:pt>
    <dgm:pt modelId="{B56CB731-84EC-47DB-A3F3-7104444E2CC3}" type="pres">
      <dgm:prSet presAssocID="{9B120EC3-2E5C-4930-8B94-910468D603F3}" presName="tx1" presStyleLbl="revTx" presStyleIdx="6" presStyleCnt="7"/>
      <dgm:spPr/>
    </dgm:pt>
    <dgm:pt modelId="{415B911E-88B2-4359-A0FE-EE7374B86365}" type="pres">
      <dgm:prSet presAssocID="{9B120EC3-2E5C-4930-8B94-910468D603F3}" presName="vert1" presStyleCnt="0"/>
      <dgm:spPr/>
    </dgm:pt>
  </dgm:ptLst>
  <dgm:cxnLst>
    <dgm:cxn modelId="{82B7FB05-0BC4-406D-84EE-36CF487B6129}" type="presOf" srcId="{BC9D4C8D-5775-438D-B60E-E6FE74C56972}" destId="{7382162F-6238-4494-8798-AA49A23DDDA6}" srcOrd="0" destOrd="0" presId="urn:microsoft.com/office/officeart/2008/layout/LinedList"/>
    <dgm:cxn modelId="{07979C35-0424-495F-9289-6AE703B323E7}" type="presOf" srcId="{5A4975D1-8994-4205-B349-B92BD5A1EE99}" destId="{5C87C5B3-4651-45FC-BE00-9A37E60E9C00}" srcOrd="0" destOrd="0" presId="urn:microsoft.com/office/officeart/2008/layout/LinedList"/>
    <dgm:cxn modelId="{107E3E3C-5074-43C3-AB73-D729FD6E1606}" type="presOf" srcId="{CEF1CC7D-AF2C-49BD-AC0B-3E961912E6BD}" destId="{D227BE97-17FA-4C64-A252-57766DEC2667}" srcOrd="0" destOrd="0" presId="urn:microsoft.com/office/officeart/2008/layout/LinedList"/>
    <dgm:cxn modelId="{E30BF86F-869B-4ACE-8978-CB9ACBF437E2}" srcId="{B950904D-8654-4F28-99B2-E554D47BD861}" destId="{FBE1FD14-F8AD-4A9D-825A-7E726C9FC82E}" srcOrd="4" destOrd="0" parTransId="{49C5FE13-07A1-4C1F-AB13-725AF05F7EF9}" sibTransId="{449152BB-F074-4EEA-919F-BCE39BAC032E}"/>
    <dgm:cxn modelId="{95596874-3C95-43EB-B869-EA12F3939F76}" srcId="{B950904D-8654-4F28-99B2-E554D47BD861}" destId="{CEF1CC7D-AF2C-49BD-AC0B-3E961912E6BD}" srcOrd="3" destOrd="0" parTransId="{D55B9416-4A4C-4A2F-823A-5F263554EA25}" sibTransId="{E2FABFA5-5342-442E-9815-CF77D19D3338}"/>
    <dgm:cxn modelId="{918DD084-BFFF-4474-8DBC-1F689F9066F0}" type="presOf" srcId="{8A5D6DAC-C1AC-42CB-967A-BCDA3904EC99}" destId="{ADEC2720-4091-4B5A-9A5D-096AC30FAB64}" srcOrd="0" destOrd="0" presId="urn:microsoft.com/office/officeart/2008/layout/LinedList"/>
    <dgm:cxn modelId="{165CBE8C-AD68-4EC3-B47D-DBE559B393C5}" srcId="{B950904D-8654-4F28-99B2-E554D47BD861}" destId="{9B120EC3-2E5C-4930-8B94-910468D603F3}" srcOrd="6" destOrd="0" parTransId="{48928611-E8A7-4D00-9741-2FD62588D973}" sibTransId="{868016AD-7DDF-4AC0-AAEF-57AA1D3570E4}"/>
    <dgm:cxn modelId="{DB7D5198-C7FF-46C0-B5AA-D7B96C9592FA}" type="presOf" srcId="{F07A9F2F-1B7E-41E7-B0DA-F5A19028DBB3}" destId="{30FB2A14-5CEF-42B3-9A50-7CBE0051BC1D}" srcOrd="0" destOrd="0" presId="urn:microsoft.com/office/officeart/2008/layout/LinedList"/>
    <dgm:cxn modelId="{730E669C-8A9F-4B26-A9FF-D4DB6E76CBBB}" srcId="{B950904D-8654-4F28-99B2-E554D47BD861}" destId="{5A4975D1-8994-4205-B349-B92BD5A1EE99}" srcOrd="2" destOrd="0" parTransId="{A0D0F02E-1039-4F8F-AE2D-E20AA92E7DB4}" sibTransId="{8C88524C-076B-46C8-B5A6-11429A576D01}"/>
    <dgm:cxn modelId="{2115BAA6-6039-44C0-B8A0-FFE6D4F8DCBD}" srcId="{B950904D-8654-4F28-99B2-E554D47BD861}" destId="{BC9D4C8D-5775-438D-B60E-E6FE74C56972}" srcOrd="5" destOrd="0" parTransId="{B6471205-86CD-4D82-988F-C74D0F59ECDA}" sibTransId="{AD59A7B7-DE18-4C15-AE5D-C6FE21D50422}"/>
    <dgm:cxn modelId="{97C2D6BA-4369-41EA-9A50-94A5D1EE93A3}" type="presOf" srcId="{9B120EC3-2E5C-4930-8B94-910468D603F3}" destId="{B56CB731-84EC-47DB-A3F3-7104444E2CC3}" srcOrd="0" destOrd="0" presId="urn:microsoft.com/office/officeart/2008/layout/LinedList"/>
    <dgm:cxn modelId="{1370EAC9-4C64-48A6-8437-91C71A62A412}" srcId="{B950904D-8654-4F28-99B2-E554D47BD861}" destId="{F07A9F2F-1B7E-41E7-B0DA-F5A19028DBB3}" srcOrd="0" destOrd="0" parTransId="{2D20C6F4-E466-46B7-A919-43E8ACEE9682}" sibTransId="{858B1CAB-BD93-49DD-9469-4F61C44D6D2F}"/>
    <dgm:cxn modelId="{6A439EED-BB8B-4270-95B3-658EC66B6B0F}" type="presOf" srcId="{B950904D-8654-4F28-99B2-E554D47BD861}" destId="{A2AB9FE2-7095-4608-8670-700612801CD2}" srcOrd="0" destOrd="0" presId="urn:microsoft.com/office/officeart/2008/layout/LinedList"/>
    <dgm:cxn modelId="{EEAC4DF9-4333-479B-A247-1965D5DB4814}" srcId="{B950904D-8654-4F28-99B2-E554D47BD861}" destId="{8A5D6DAC-C1AC-42CB-967A-BCDA3904EC99}" srcOrd="1" destOrd="0" parTransId="{DB5D630E-E6F6-41EA-87AB-E36D7CC1FBB8}" sibTransId="{3A391C9F-583A-4444-B566-E135EE711CED}"/>
    <dgm:cxn modelId="{F063DBFD-A262-4DEF-AE86-22815A062F87}" type="presOf" srcId="{FBE1FD14-F8AD-4A9D-825A-7E726C9FC82E}" destId="{AAEF6098-B602-4B18-8368-B6CCFCF2F349}" srcOrd="0" destOrd="0" presId="urn:microsoft.com/office/officeart/2008/layout/LinedList"/>
    <dgm:cxn modelId="{E7C4BD3D-B33B-4F9E-B00A-7D77597F1E2B}" type="presParOf" srcId="{A2AB9FE2-7095-4608-8670-700612801CD2}" destId="{FF96A440-D776-4456-B43D-8FE5A51388E6}" srcOrd="0" destOrd="0" presId="urn:microsoft.com/office/officeart/2008/layout/LinedList"/>
    <dgm:cxn modelId="{EC2876C1-D8A4-43CD-BB97-1A413524C0B3}" type="presParOf" srcId="{A2AB9FE2-7095-4608-8670-700612801CD2}" destId="{DE883A97-FE06-4BFF-AA01-5BEDDF665A5F}" srcOrd="1" destOrd="0" presId="urn:microsoft.com/office/officeart/2008/layout/LinedList"/>
    <dgm:cxn modelId="{A6679590-E064-42BF-BB12-CFA2C26A3E9E}" type="presParOf" srcId="{DE883A97-FE06-4BFF-AA01-5BEDDF665A5F}" destId="{30FB2A14-5CEF-42B3-9A50-7CBE0051BC1D}" srcOrd="0" destOrd="0" presId="urn:microsoft.com/office/officeart/2008/layout/LinedList"/>
    <dgm:cxn modelId="{219E9AF7-625E-4B43-AC94-620930B9095D}" type="presParOf" srcId="{DE883A97-FE06-4BFF-AA01-5BEDDF665A5F}" destId="{F72FE61A-498C-4453-9F85-AAD20099EA5D}" srcOrd="1" destOrd="0" presId="urn:microsoft.com/office/officeart/2008/layout/LinedList"/>
    <dgm:cxn modelId="{ADE3A4CD-095A-490F-9B19-E9E3B36D992E}" type="presParOf" srcId="{A2AB9FE2-7095-4608-8670-700612801CD2}" destId="{9691661F-4EF4-4E49-A8E7-EFF50B8E8E19}" srcOrd="2" destOrd="0" presId="urn:microsoft.com/office/officeart/2008/layout/LinedList"/>
    <dgm:cxn modelId="{5C887578-EA4E-423E-8CB8-48892C2C8CB1}" type="presParOf" srcId="{A2AB9FE2-7095-4608-8670-700612801CD2}" destId="{B8608F7E-3A5A-4611-A5B1-9454FD2B0166}" srcOrd="3" destOrd="0" presId="urn:microsoft.com/office/officeart/2008/layout/LinedList"/>
    <dgm:cxn modelId="{4F76F5A9-9C51-428A-B18F-7217B26EC1A0}" type="presParOf" srcId="{B8608F7E-3A5A-4611-A5B1-9454FD2B0166}" destId="{ADEC2720-4091-4B5A-9A5D-096AC30FAB64}" srcOrd="0" destOrd="0" presId="urn:microsoft.com/office/officeart/2008/layout/LinedList"/>
    <dgm:cxn modelId="{2C0AD6B9-D67C-495F-8790-FB866CF15C69}" type="presParOf" srcId="{B8608F7E-3A5A-4611-A5B1-9454FD2B0166}" destId="{5AC6F44F-4E7E-463F-958F-1C6F2A59E424}" srcOrd="1" destOrd="0" presId="urn:microsoft.com/office/officeart/2008/layout/LinedList"/>
    <dgm:cxn modelId="{74569A38-3BF9-4A6F-8933-510DB104C4B2}" type="presParOf" srcId="{A2AB9FE2-7095-4608-8670-700612801CD2}" destId="{4C5C6095-AB73-4366-9D79-E7030D77AE80}" srcOrd="4" destOrd="0" presId="urn:microsoft.com/office/officeart/2008/layout/LinedList"/>
    <dgm:cxn modelId="{847B52E8-34F9-4FDF-9788-8E7E10E7F916}" type="presParOf" srcId="{A2AB9FE2-7095-4608-8670-700612801CD2}" destId="{98D630CD-E587-4E96-95E3-5B05509DD816}" srcOrd="5" destOrd="0" presId="urn:microsoft.com/office/officeart/2008/layout/LinedList"/>
    <dgm:cxn modelId="{BB49267D-F91F-4C27-BF40-0D1D3847940D}" type="presParOf" srcId="{98D630CD-E587-4E96-95E3-5B05509DD816}" destId="{5C87C5B3-4651-45FC-BE00-9A37E60E9C00}" srcOrd="0" destOrd="0" presId="urn:microsoft.com/office/officeart/2008/layout/LinedList"/>
    <dgm:cxn modelId="{5780EA85-627B-4EE8-93B3-2D2E2265554A}" type="presParOf" srcId="{98D630CD-E587-4E96-95E3-5B05509DD816}" destId="{A8F182B9-285E-45A4-BA89-13663676A65A}" srcOrd="1" destOrd="0" presId="urn:microsoft.com/office/officeart/2008/layout/LinedList"/>
    <dgm:cxn modelId="{747275F3-F686-4D19-87D9-E758EA26220A}" type="presParOf" srcId="{A2AB9FE2-7095-4608-8670-700612801CD2}" destId="{F96497E6-292F-4931-B709-D5CA83D1FFFF}" srcOrd="6" destOrd="0" presId="urn:microsoft.com/office/officeart/2008/layout/LinedList"/>
    <dgm:cxn modelId="{6D24C1B6-42B3-4B02-ADD3-3C787247FFFF}" type="presParOf" srcId="{A2AB9FE2-7095-4608-8670-700612801CD2}" destId="{03D59133-63BE-4A02-BEA3-B2695BBB741D}" srcOrd="7" destOrd="0" presId="urn:microsoft.com/office/officeart/2008/layout/LinedList"/>
    <dgm:cxn modelId="{D28FECB6-4691-47DD-9EA5-77A6C4003E1B}" type="presParOf" srcId="{03D59133-63BE-4A02-BEA3-B2695BBB741D}" destId="{D227BE97-17FA-4C64-A252-57766DEC2667}" srcOrd="0" destOrd="0" presId="urn:microsoft.com/office/officeart/2008/layout/LinedList"/>
    <dgm:cxn modelId="{DCD765D3-9C70-47FA-B196-3E3B04287B63}" type="presParOf" srcId="{03D59133-63BE-4A02-BEA3-B2695BBB741D}" destId="{F6B0B041-167E-4405-A2E7-859C31CBC253}" srcOrd="1" destOrd="0" presId="urn:microsoft.com/office/officeart/2008/layout/LinedList"/>
    <dgm:cxn modelId="{3238280A-857D-4A63-84B6-BE9D0DBA87E1}" type="presParOf" srcId="{A2AB9FE2-7095-4608-8670-700612801CD2}" destId="{68F37B2F-F7F3-4E90-BBAC-A948FC27A03E}" srcOrd="8" destOrd="0" presId="urn:microsoft.com/office/officeart/2008/layout/LinedList"/>
    <dgm:cxn modelId="{8A35B326-2113-45F5-B1C0-B14423CE3655}" type="presParOf" srcId="{A2AB9FE2-7095-4608-8670-700612801CD2}" destId="{ACFE99A4-6296-4113-9312-F7C4BD9A0A7C}" srcOrd="9" destOrd="0" presId="urn:microsoft.com/office/officeart/2008/layout/LinedList"/>
    <dgm:cxn modelId="{C8EA7D34-20E9-483C-91FE-4B76A4384E29}" type="presParOf" srcId="{ACFE99A4-6296-4113-9312-F7C4BD9A0A7C}" destId="{AAEF6098-B602-4B18-8368-B6CCFCF2F349}" srcOrd="0" destOrd="0" presId="urn:microsoft.com/office/officeart/2008/layout/LinedList"/>
    <dgm:cxn modelId="{68A21953-4171-457C-8765-5CB7379F7689}" type="presParOf" srcId="{ACFE99A4-6296-4113-9312-F7C4BD9A0A7C}" destId="{5A5D1F7D-9466-442F-A021-EE3FCF842823}" srcOrd="1" destOrd="0" presId="urn:microsoft.com/office/officeart/2008/layout/LinedList"/>
    <dgm:cxn modelId="{00DC3AEA-D9D4-4998-936D-4E09E6A95906}" type="presParOf" srcId="{A2AB9FE2-7095-4608-8670-700612801CD2}" destId="{D4AB5DAB-AD81-43EA-86E1-B30B475FAEF7}" srcOrd="10" destOrd="0" presId="urn:microsoft.com/office/officeart/2008/layout/LinedList"/>
    <dgm:cxn modelId="{AA3670EC-349C-432C-9F1E-386E6A4F273E}" type="presParOf" srcId="{A2AB9FE2-7095-4608-8670-700612801CD2}" destId="{F8554651-97D3-458B-992C-A00B63A0A2D8}" srcOrd="11" destOrd="0" presId="urn:microsoft.com/office/officeart/2008/layout/LinedList"/>
    <dgm:cxn modelId="{448CCBD4-E6CA-4B06-B3BD-B5C4467D9248}" type="presParOf" srcId="{F8554651-97D3-458B-992C-A00B63A0A2D8}" destId="{7382162F-6238-4494-8798-AA49A23DDDA6}" srcOrd="0" destOrd="0" presId="urn:microsoft.com/office/officeart/2008/layout/LinedList"/>
    <dgm:cxn modelId="{7C421E3C-3549-47EF-B068-E955F78B9B0F}" type="presParOf" srcId="{F8554651-97D3-458B-992C-A00B63A0A2D8}" destId="{003628B3-A941-42A0-A8B3-E4E8576E1A4C}" srcOrd="1" destOrd="0" presId="urn:microsoft.com/office/officeart/2008/layout/LinedList"/>
    <dgm:cxn modelId="{67341D95-F796-4417-9CD9-48D5D371E0B9}" type="presParOf" srcId="{A2AB9FE2-7095-4608-8670-700612801CD2}" destId="{1CBD83B7-8F06-4F1F-B0CB-2784B9F0D878}" srcOrd="12" destOrd="0" presId="urn:microsoft.com/office/officeart/2008/layout/LinedList"/>
    <dgm:cxn modelId="{46FFB63C-82CD-4574-B51F-C7702F262433}" type="presParOf" srcId="{A2AB9FE2-7095-4608-8670-700612801CD2}" destId="{4A00AB60-0A53-4E10-92F1-FEF8918BECDF}" srcOrd="13" destOrd="0" presId="urn:microsoft.com/office/officeart/2008/layout/LinedList"/>
    <dgm:cxn modelId="{1C294792-1896-417A-A7A5-31BBB311F801}" type="presParOf" srcId="{4A00AB60-0A53-4E10-92F1-FEF8918BECDF}" destId="{B56CB731-84EC-47DB-A3F3-7104444E2CC3}" srcOrd="0" destOrd="0" presId="urn:microsoft.com/office/officeart/2008/layout/LinedList"/>
    <dgm:cxn modelId="{4DD61803-B524-43D9-817E-0745293483C1}" type="presParOf" srcId="{4A00AB60-0A53-4E10-92F1-FEF8918BECDF}" destId="{415B911E-88B2-4359-A0FE-EE7374B86365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4A59DB8-AAB8-48AA-84D1-B49CC7C8343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3495B83-4D22-44DC-80CC-7EFA545EC517}">
      <dgm:prSet/>
      <dgm:spPr/>
      <dgm:t>
        <a:bodyPr/>
        <a:lstStyle/>
        <a:p>
          <a:r>
            <a:rPr lang="de-CH"/>
            <a:t>Algorithmus bewertet und sortiert die Resultate, mit Kriterien wie Preis und Distanz. </a:t>
          </a:r>
          <a:endParaRPr lang="en-US"/>
        </a:p>
      </dgm:t>
    </dgm:pt>
    <dgm:pt modelId="{247425FB-FF73-4BE0-8556-6C1D1156EF16}" type="parTrans" cxnId="{85EB7D2A-EBF4-4C32-9748-79390FE1FCA1}">
      <dgm:prSet/>
      <dgm:spPr/>
      <dgm:t>
        <a:bodyPr/>
        <a:lstStyle/>
        <a:p>
          <a:endParaRPr lang="en-US"/>
        </a:p>
      </dgm:t>
    </dgm:pt>
    <dgm:pt modelId="{007B2F58-30AE-4F95-AE80-62F285B74795}" type="sibTrans" cxnId="{85EB7D2A-EBF4-4C32-9748-79390FE1FCA1}">
      <dgm:prSet/>
      <dgm:spPr/>
      <dgm:t>
        <a:bodyPr/>
        <a:lstStyle/>
        <a:p>
          <a:endParaRPr lang="en-US"/>
        </a:p>
      </dgm:t>
    </dgm:pt>
    <dgm:pt modelId="{7F3EEA04-E882-4979-9D4B-9EA379E7073B}">
      <dgm:prSet/>
      <dgm:spPr/>
      <dgm:t>
        <a:bodyPr/>
        <a:lstStyle/>
        <a:p>
          <a:r>
            <a:rPr lang="de-CH"/>
            <a:t>Ergebnisse als «Karten» dargestellt</a:t>
          </a:r>
          <a:endParaRPr lang="en-US"/>
        </a:p>
      </dgm:t>
    </dgm:pt>
    <dgm:pt modelId="{E75924A4-1D1A-45AE-AF78-D6F612B2C6B7}" type="parTrans" cxnId="{B24C9B03-EED4-4660-92B8-194D9E597E49}">
      <dgm:prSet/>
      <dgm:spPr/>
      <dgm:t>
        <a:bodyPr/>
        <a:lstStyle/>
        <a:p>
          <a:endParaRPr lang="en-US"/>
        </a:p>
      </dgm:t>
    </dgm:pt>
    <dgm:pt modelId="{5870D476-00FC-4F65-9818-9171A040BB3C}" type="sibTrans" cxnId="{B24C9B03-EED4-4660-92B8-194D9E597E49}">
      <dgm:prSet/>
      <dgm:spPr/>
      <dgm:t>
        <a:bodyPr/>
        <a:lstStyle/>
        <a:p>
          <a:endParaRPr lang="en-US"/>
        </a:p>
      </dgm:t>
    </dgm:pt>
    <dgm:pt modelId="{497812AB-2DEC-4794-934B-B1042395A21D}">
      <dgm:prSet/>
      <dgm:spPr/>
      <dgm:t>
        <a:bodyPr/>
        <a:lstStyle/>
        <a:p>
          <a:r>
            <a:rPr lang="de-CH"/>
            <a:t>Benutzer kann zwischen den Ergebnissen (Karten) hin- und herwechseln</a:t>
          </a:r>
          <a:endParaRPr lang="en-US"/>
        </a:p>
      </dgm:t>
    </dgm:pt>
    <dgm:pt modelId="{B09BD873-D4AD-4689-9BEB-0CCCAB330836}" type="parTrans" cxnId="{BD1BAF4E-D5D3-4F2C-9BC8-AE61D478A80A}">
      <dgm:prSet/>
      <dgm:spPr/>
      <dgm:t>
        <a:bodyPr/>
        <a:lstStyle/>
        <a:p>
          <a:endParaRPr lang="en-US"/>
        </a:p>
      </dgm:t>
    </dgm:pt>
    <dgm:pt modelId="{5D066303-D619-492E-B68E-A2EFEEED0993}" type="sibTrans" cxnId="{BD1BAF4E-D5D3-4F2C-9BC8-AE61D478A80A}">
      <dgm:prSet/>
      <dgm:spPr/>
      <dgm:t>
        <a:bodyPr/>
        <a:lstStyle/>
        <a:p>
          <a:endParaRPr lang="en-US"/>
        </a:p>
      </dgm:t>
    </dgm:pt>
    <dgm:pt modelId="{DF060665-540F-4BDD-BF09-01777CFBFC00}">
      <dgm:prSet/>
      <dgm:spPr/>
      <dgm:t>
        <a:bodyPr/>
        <a:lstStyle/>
        <a:p>
          <a:r>
            <a:rPr lang="de-CH"/>
            <a:t>Positive und negative Bewertungen</a:t>
          </a:r>
          <a:endParaRPr lang="en-US"/>
        </a:p>
      </dgm:t>
    </dgm:pt>
    <dgm:pt modelId="{A1A0D12E-1875-4D29-A63B-F07A258A6DC3}" type="parTrans" cxnId="{7F71072D-79B2-4261-99BC-A077277D4170}">
      <dgm:prSet/>
      <dgm:spPr/>
      <dgm:t>
        <a:bodyPr/>
        <a:lstStyle/>
        <a:p>
          <a:endParaRPr lang="en-US"/>
        </a:p>
      </dgm:t>
    </dgm:pt>
    <dgm:pt modelId="{2DDAFA0F-68BB-479D-AA4D-9EC70254FA1D}" type="sibTrans" cxnId="{7F71072D-79B2-4261-99BC-A077277D4170}">
      <dgm:prSet/>
      <dgm:spPr/>
      <dgm:t>
        <a:bodyPr/>
        <a:lstStyle/>
        <a:p>
          <a:endParaRPr lang="en-US"/>
        </a:p>
      </dgm:t>
    </dgm:pt>
    <dgm:pt modelId="{5BFCB8F6-83F3-449D-9676-AE9E877C0A2F}" type="pres">
      <dgm:prSet presAssocID="{34A59DB8-AAB8-48AA-84D1-B49CC7C83432}" presName="Name0" presStyleCnt="0">
        <dgm:presLayoutVars>
          <dgm:dir/>
          <dgm:animLvl val="lvl"/>
          <dgm:resizeHandles val="exact"/>
        </dgm:presLayoutVars>
      </dgm:prSet>
      <dgm:spPr/>
    </dgm:pt>
    <dgm:pt modelId="{08BB3891-D1BF-411E-92AD-7C957A3D4009}" type="pres">
      <dgm:prSet presAssocID="{93495B83-4D22-44DC-80CC-7EFA545EC517}" presName="linNode" presStyleCnt="0"/>
      <dgm:spPr/>
    </dgm:pt>
    <dgm:pt modelId="{B5F42D84-B1F5-43C7-B38A-BE3C9075F09C}" type="pres">
      <dgm:prSet presAssocID="{93495B83-4D22-44DC-80CC-7EFA545EC517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3C6527C6-2096-4335-8359-A89AF3527566}" type="pres">
      <dgm:prSet presAssocID="{007B2F58-30AE-4F95-AE80-62F285B74795}" presName="sp" presStyleCnt="0"/>
      <dgm:spPr/>
    </dgm:pt>
    <dgm:pt modelId="{3C97553E-B56D-45CE-B62D-DFD6FADFA1F4}" type="pres">
      <dgm:prSet presAssocID="{7F3EEA04-E882-4979-9D4B-9EA379E7073B}" presName="linNode" presStyleCnt="0"/>
      <dgm:spPr/>
    </dgm:pt>
    <dgm:pt modelId="{322195D6-1C5E-485B-9EC1-AB59F52E2CD9}" type="pres">
      <dgm:prSet presAssocID="{7F3EEA04-E882-4979-9D4B-9EA379E7073B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8C98F79F-F735-4836-B3A3-114F3CB559D6}" type="pres">
      <dgm:prSet presAssocID="{7F3EEA04-E882-4979-9D4B-9EA379E7073B}" presName="descendantText" presStyleLbl="alignAccFollowNode1" presStyleIdx="0" presStyleCnt="1">
        <dgm:presLayoutVars>
          <dgm:bulletEnabled val="1"/>
        </dgm:presLayoutVars>
      </dgm:prSet>
      <dgm:spPr/>
    </dgm:pt>
    <dgm:pt modelId="{7DB356BF-3923-4FA2-AC42-1DD6E294DADD}" type="pres">
      <dgm:prSet presAssocID="{5870D476-00FC-4F65-9818-9171A040BB3C}" presName="sp" presStyleCnt="0"/>
      <dgm:spPr/>
    </dgm:pt>
    <dgm:pt modelId="{9E482065-3855-4FB9-A865-98A2F7556C09}" type="pres">
      <dgm:prSet presAssocID="{DF060665-540F-4BDD-BF09-01777CFBFC00}" presName="linNode" presStyleCnt="0"/>
      <dgm:spPr/>
    </dgm:pt>
    <dgm:pt modelId="{BFF53CEF-5F3E-4C93-A85B-BF59342FCD6B}" type="pres">
      <dgm:prSet presAssocID="{DF060665-540F-4BDD-BF09-01777CFBFC00}" presName="parentText" presStyleLbl="node1" presStyleIdx="2" presStyleCnt="3">
        <dgm:presLayoutVars>
          <dgm:chMax val="1"/>
          <dgm:bulletEnabled val="1"/>
        </dgm:presLayoutVars>
      </dgm:prSet>
      <dgm:spPr/>
    </dgm:pt>
  </dgm:ptLst>
  <dgm:cxnLst>
    <dgm:cxn modelId="{B24C9B03-EED4-4660-92B8-194D9E597E49}" srcId="{34A59DB8-AAB8-48AA-84D1-B49CC7C83432}" destId="{7F3EEA04-E882-4979-9D4B-9EA379E7073B}" srcOrd="1" destOrd="0" parTransId="{E75924A4-1D1A-45AE-AF78-D6F612B2C6B7}" sibTransId="{5870D476-00FC-4F65-9818-9171A040BB3C}"/>
    <dgm:cxn modelId="{85EB7D2A-EBF4-4C32-9748-79390FE1FCA1}" srcId="{34A59DB8-AAB8-48AA-84D1-B49CC7C83432}" destId="{93495B83-4D22-44DC-80CC-7EFA545EC517}" srcOrd="0" destOrd="0" parTransId="{247425FB-FF73-4BE0-8556-6C1D1156EF16}" sibTransId="{007B2F58-30AE-4F95-AE80-62F285B74795}"/>
    <dgm:cxn modelId="{7F71072D-79B2-4261-99BC-A077277D4170}" srcId="{34A59DB8-AAB8-48AA-84D1-B49CC7C83432}" destId="{DF060665-540F-4BDD-BF09-01777CFBFC00}" srcOrd="2" destOrd="0" parTransId="{A1A0D12E-1875-4D29-A63B-F07A258A6DC3}" sibTransId="{2DDAFA0F-68BB-479D-AA4D-9EC70254FA1D}"/>
    <dgm:cxn modelId="{C1E2B15E-97BF-457F-BD33-B081041C73B0}" type="presOf" srcId="{DF060665-540F-4BDD-BF09-01777CFBFC00}" destId="{BFF53CEF-5F3E-4C93-A85B-BF59342FCD6B}" srcOrd="0" destOrd="0" presId="urn:microsoft.com/office/officeart/2005/8/layout/vList5"/>
    <dgm:cxn modelId="{EB509543-A37A-4BBE-99CE-FC239581EA4E}" type="presOf" srcId="{34A59DB8-AAB8-48AA-84D1-B49CC7C83432}" destId="{5BFCB8F6-83F3-449D-9676-AE9E877C0A2F}" srcOrd="0" destOrd="0" presId="urn:microsoft.com/office/officeart/2005/8/layout/vList5"/>
    <dgm:cxn modelId="{BD1BAF4E-D5D3-4F2C-9BC8-AE61D478A80A}" srcId="{7F3EEA04-E882-4979-9D4B-9EA379E7073B}" destId="{497812AB-2DEC-4794-934B-B1042395A21D}" srcOrd="0" destOrd="0" parTransId="{B09BD873-D4AD-4689-9BEB-0CCCAB330836}" sibTransId="{5D066303-D619-492E-B68E-A2EFEEED0993}"/>
    <dgm:cxn modelId="{3D476373-5E30-4D74-8053-484625930F37}" type="presOf" srcId="{497812AB-2DEC-4794-934B-B1042395A21D}" destId="{8C98F79F-F735-4836-B3A3-114F3CB559D6}" srcOrd="0" destOrd="0" presId="urn:microsoft.com/office/officeart/2005/8/layout/vList5"/>
    <dgm:cxn modelId="{B64658C1-24C5-487F-898D-DF340751355E}" type="presOf" srcId="{93495B83-4D22-44DC-80CC-7EFA545EC517}" destId="{B5F42D84-B1F5-43C7-B38A-BE3C9075F09C}" srcOrd="0" destOrd="0" presId="urn:microsoft.com/office/officeart/2005/8/layout/vList5"/>
    <dgm:cxn modelId="{E282C3E7-930D-4037-AA9D-BFF393DC4E9C}" type="presOf" srcId="{7F3EEA04-E882-4979-9D4B-9EA379E7073B}" destId="{322195D6-1C5E-485B-9EC1-AB59F52E2CD9}" srcOrd="0" destOrd="0" presId="urn:microsoft.com/office/officeart/2005/8/layout/vList5"/>
    <dgm:cxn modelId="{47BEDE6A-B7F7-47A7-AD93-83034740D515}" type="presParOf" srcId="{5BFCB8F6-83F3-449D-9676-AE9E877C0A2F}" destId="{08BB3891-D1BF-411E-92AD-7C957A3D4009}" srcOrd="0" destOrd="0" presId="urn:microsoft.com/office/officeart/2005/8/layout/vList5"/>
    <dgm:cxn modelId="{17816967-8B58-4FC8-9477-E63040D83A66}" type="presParOf" srcId="{08BB3891-D1BF-411E-92AD-7C957A3D4009}" destId="{B5F42D84-B1F5-43C7-B38A-BE3C9075F09C}" srcOrd="0" destOrd="0" presId="urn:microsoft.com/office/officeart/2005/8/layout/vList5"/>
    <dgm:cxn modelId="{6AC33644-5B8C-41A9-819B-17C97F036667}" type="presParOf" srcId="{5BFCB8F6-83F3-449D-9676-AE9E877C0A2F}" destId="{3C6527C6-2096-4335-8359-A89AF3527566}" srcOrd="1" destOrd="0" presId="urn:microsoft.com/office/officeart/2005/8/layout/vList5"/>
    <dgm:cxn modelId="{842A78E6-3E98-47F7-83BC-2EC1849EF0C4}" type="presParOf" srcId="{5BFCB8F6-83F3-449D-9676-AE9E877C0A2F}" destId="{3C97553E-B56D-45CE-B62D-DFD6FADFA1F4}" srcOrd="2" destOrd="0" presId="urn:microsoft.com/office/officeart/2005/8/layout/vList5"/>
    <dgm:cxn modelId="{0F20195B-B123-4C47-916B-CC071930E5DA}" type="presParOf" srcId="{3C97553E-B56D-45CE-B62D-DFD6FADFA1F4}" destId="{322195D6-1C5E-485B-9EC1-AB59F52E2CD9}" srcOrd="0" destOrd="0" presId="urn:microsoft.com/office/officeart/2005/8/layout/vList5"/>
    <dgm:cxn modelId="{EDE6B2D0-1290-4060-B994-29A845B915DC}" type="presParOf" srcId="{3C97553E-B56D-45CE-B62D-DFD6FADFA1F4}" destId="{8C98F79F-F735-4836-B3A3-114F3CB559D6}" srcOrd="1" destOrd="0" presId="urn:microsoft.com/office/officeart/2005/8/layout/vList5"/>
    <dgm:cxn modelId="{29CFB6B6-6D01-4BB5-9E43-44FBBD2BDC52}" type="presParOf" srcId="{5BFCB8F6-83F3-449D-9676-AE9E877C0A2F}" destId="{7DB356BF-3923-4FA2-AC42-1DD6E294DADD}" srcOrd="3" destOrd="0" presId="urn:microsoft.com/office/officeart/2005/8/layout/vList5"/>
    <dgm:cxn modelId="{3F89BD22-9DFA-418D-A513-F06FE4824FA0}" type="presParOf" srcId="{5BFCB8F6-83F3-449D-9676-AE9E877C0A2F}" destId="{9E482065-3855-4FB9-A865-98A2F7556C09}" srcOrd="4" destOrd="0" presId="urn:microsoft.com/office/officeart/2005/8/layout/vList5"/>
    <dgm:cxn modelId="{B1A12ACE-F194-4B02-9D7C-E5863A37241E}" type="presParOf" srcId="{9E482065-3855-4FB9-A865-98A2F7556C09}" destId="{BFF53CEF-5F3E-4C93-A85B-BF59342FCD6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164CED6-F2C2-4C1C-89D6-22A36C000A41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624FFFF-E2B0-4BF2-B739-32D84FE6D28B}">
      <dgm:prSet/>
      <dgm:spPr/>
      <dgm:t>
        <a:bodyPr/>
        <a:lstStyle/>
        <a:p>
          <a:pPr>
            <a:lnSpc>
              <a:spcPct val="100000"/>
            </a:lnSpc>
          </a:pPr>
          <a:r>
            <a:rPr lang="de-CH"/>
            <a:t>Mehr Filter</a:t>
          </a:r>
          <a:endParaRPr lang="en-US"/>
        </a:p>
      </dgm:t>
    </dgm:pt>
    <dgm:pt modelId="{781EE066-6A24-4D62-9ECC-3C7C1F84A7DE}" type="parTrans" cxnId="{08A526A2-55F1-4CC1-957E-F3A3756622BA}">
      <dgm:prSet/>
      <dgm:spPr/>
      <dgm:t>
        <a:bodyPr/>
        <a:lstStyle/>
        <a:p>
          <a:endParaRPr lang="en-US"/>
        </a:p>
      </dgm:t>
    </dgm:pt>
    <dgm:pt modelId="{953AC1EB-1D94-48C6-AFE5-B133F0A6D8A6}" type="sibTrans" cxnId="{08A526A2-55F1-4CC1-957E-F3A3756622BA}">
      <dgm:prSet/>
      <dgm:spPr/>
      <dgm:t>
        <a:bodyPr/>
        <a:lstStyle/>
        <a:p>
          <a:endParaRPr lang="en-US"/>
        </a:p>
      </dgm:t>
    </dgm:pt>
    <dgm:pt modelId="{19BD61B7-E95C-4C20-ADDD-70D4FB3FD79F}">
      <dgm:prSet/>
      <dgm:spPr/>
      <dgm:t>
        <a:bodyPr/>
        <a:lstStyle/>
        <a:p>
          <a:pPr>
            <a:lnSpc>
              <a:spcPct val="100000"/>
            </a:lnSpc>
          </a:pPr>
          <a:r>
            <a:rPr lang="de-CH"/>
            <a:t>Lieferdienst Möglichkeiten mit einbeziehen</a:t>
          </a:r>
          <a:endParaRPr lang="en-US"/>
        </a:p>
      </dgm:t>
    </dgm:pt>
    <dgm:pt modelId="{1B8936D7-9E64-4DFB-952E-CC42824C25E2}" type="parTrans" cxnId="{4E2AA631-FBE4-4455-A6B6-61DD08F4F54F}">
      <dgm:prSet/>
      <dgm:spPr/>
      <dgm:t>
        <a:bodyPr/>
        <a:lstStyle/>
        <a:p>
          <a:endParaRPr lang="en-US"/>
        </a:p>
      </dgm:t>
    </dgm:pt>
    <dgm:pt modelId="{7D68F436-4C94-4FA7-91BE-A46199916868}" type="sibTrans" cxnId="{4E2AA631-FBE4-4455-A6B6-61DD08F4F54F}">
      <dgm:prSet/>
      <dgm:spPr/>
      <dgm:t>
        <a:bodyPr/>
        <a:lstStyle/>
        <a:p>
          <a:endParaRPr lang="en-US"/>
        </a:p>
      </dgm:t>
    </dgm:pt>
    <dgm:pt modelId="{FC9C2B9B-7C36-4170-9D06-A513FB52B5B8}">
      <dgm:prSet/>
      <dgm:spPr/>
      <dgm:t>
        <a:bodyPr/>
        <a:lstStyle/>
        <a:p>
          <a:pPr>
            <a:lnSpc>
              <a:spcPct val="100000"/>
            </a:lnSpc>
          </a:pPr>
          <a:r>
            <a:rPr lang="de-CH" dirty="0"/>
            <a:t>Coupons für Restaurants anzeigen und in Filteralgorithmus einbeziehen</a:t>
          </a:r>
          <a:endParaRPr lang="en-US" dirty="0"/>
        </a:p>
      </dgm:t>
    </dgm:pt>
    <dgm:pt modelId="{6E34F899-2746-4D6B-944A-D82866D2D3CF}" type="parTrans" cxnId="{49A5CD9B-962E-40A3-A64F-AB661918C118}">
      <dgm:prSet/>
      <dgm:spPr/>
      <dgm:t>
        <a:bodyPr/>
        <a:lstStyle/>
        <a:p>
          <a:endParaRPr lang="en-US"/>
        </a:p>
      </dgm:t>
    </dgm:pt>
    <dgm:pt modelId="{E61AC8E5-1E53-4CC4-B238-3F69960BC0E3}" type="sibTrans" cxnId="{49A5CD9B-962E-40A3-A64F-AB661918C118}">
      <dgm:prSet/>
      <dgm:spPr/>
      <dgm:t>
        <a:bodyPr/>
        <a:lstStyle/>
        <a:p>
          <a:endParaRPr lang="en-US"/>
        </a:p>
      </dgm:t>
    </dgm:pt>
    <dgm:pt modelId="{186BB228-7EA4-4B12-92F9-447DB887F1B5}" type="pres">
      <dgm:prSet presAssocID="{D164CED6-F2C2-4C1C-89D6-22A36C000A41}" presName="root" presStyleCnt="0">
        <dgm:presLayoutVars>
          <dgm:dir/>
          <dgm:resizeHandles val="exact"/>
        </dgm:presLayoutVars>
      </dgm:prSet>
      <dgm:spPr/>
    </dgm:pt>
    <dgm:pt modelId="{83F36F61-3AB3-47A2-8771-451FD7237411}" type="pres">
      <dgm:prSet presAssocID="{A624FFFF-E2B0-4BF2-B739-32D84FE6D28B}" presName="compNode" presStyleCnt="0"/>
      <dgm:spPr/>
    </dgm:pt>
    <dgm:pt modelId="{E36B8E09-B16D-4754-A153-C4C38A438800}" type="pres">
      <dgm:prSet presAssocID="{A624FFFF-E2B0-4BF2-B739-32D84FE6D28B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ilter"/>
        </a:ext>
      </dgm:extLst>
    </dgm:pt>
    <dgm:pt modelId="{5043E121-9B98-48CB-9E0C-CB69A15EEA76}" type="pres">
      <dgm:prSet presAssocID="{A624FFFF-E2B0-4BF2-B739-32D84FE6D28B}" presName="spaceRect" presStyleCnt="0"/>
      <dgm:spPr/>
    </dgm:pt>
    <dgm:pt modelId="{95E3D35E-8464-4FB2-8B80-002E401C77E7}" type="pres">
      <dgm:prSet presAssocID="{A624FFFF-E2B0-4BF2-B739-32D84FE6D28B}" presName="textRect" presStyleLbl="revTx" presStyleIdx="0" presStyleCnt="3">
        <dgm:presLayoutVars>
          <dgm:chMax val="1"/>
          <dgm:chPref val="1"/>
        </dgm:presLayoutVars>
      </dgm:prSet>
      <dgm:spPr/>
    </dgm:pt>
    <dgm:pt modelId="{4950BD8A-27CC-46F8-B075-E1D672AFD410}" type="pres">
      <dgm:prSet presAssocID="{953AC1EB-1D94-48C6-AFE5-B133F0A6D8A6}" presName="sibTrans" presStyleCnt="0"/>
      <dgm:spPr/>
    </dgm:pt>
    <dgm:pt modelId="{C16DEB46-25D7-4B64-894D-4B8B243B3FF5}" type="pres">
      <dgm:prSet presAssocID="{19BD61B7-E95C-4C20-ADDD-70D4FB3FD79F}" presName="compNode" presStyleCnt="0"/>
      <dgm:spPr/>
    </dgm:pt>
    <dgm:pt modelId="{F80C9703-0D0A-40C7-AB00-D47A53328EC6}" type="pres">
      <dgm:prSet presAssocID="{19BD61B7-E95C-4C20-ADDD-70D4FB3FD79F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äkchen"/>
        </a:ext>
      </dgm:extLst>
    </dgm:pt>
    <dgm:pt modelId="{CF1F4582-69D5-4421-BD3D-1D661A3F68A0}" type="pres">
      <dgm:prSet presAssocID="{19BD61B7-E95C-4C20-ADDD-70D4FB3FD79F}" presName="spaceRect" presStyleCnt="0"/>
      <dgm:spPr/>
    </dgm:pt>
    <dgm:pt modelId="{59299534-90D7-47B8-985B-69A1C3382380}" type="pres">
      <dgm:prSet presAssocID="{19BD61B7-E95C-4C20-ADDD-70D4FB3FD79F}" presName="textRect" presStyleLbl="revTx" presStyleIdx="1" presStyleCnt="3">
        <dgm:presLayoutVars>
          <dgm:chMax val="1"/>
          <dgm:chPref val="1"/>
        </dgm:presLayoutVars>
      </dgm:prSet>
      <dgm:spPr/>
    </dgm:pt>
    <dgm:pt modelId="{7A020EE6-D0EF-4CA1-BEE1-4A007CDAF232}" type="pres">
      <dgm:prSet presAssocID="{7D68F436-4C94-4FA7-91BE-A46199916868}" presName="sibTrans" presStyleCnt="0"/>
      <dgm:spPr/>
    </dgm:pt>
    <dgm:pt modelId="{C50406E0-32BE-4A92-97CC-9D8E6870C5B3}" type="pres">
      <dgm:prSet presAssocID="{FC9C2B9B-7C36-4170-9D06-A513FB52B5B8}" presName="compNode" presStyleCnt="0"/>
      <dgm:spPr/>
    </dgm:pt>
    <dgm:pt modelId="{FF84087B-AA14-4833-8644-8F52FAE1F394}" type="pres">
      <dgm:prSet presAssocID="{FC9C2B9B-7C36-4170-9D06-A513FB52B5B8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ork and knife"/>
        </a:ext>
      </dgm:extLst>
    </dgm:pt>
    <dgm:pt modelId="{343175E5-90BD-497A-B896-31C227CDC31B}" type="pres">
      <dgm:prSet presAssocID="{FC9C2B9B-7C36-4170-9D06-A513FB52B5B8}" presName="spaceRect" presStyleCnt="0"/>
      <dgm:spPr/>
    </dgm:pt>
    <dgm:pt modelId="{0E03BD23-5B7F-4FF5-9CD4-E5E8A392A7F5}" type="pres">
      <dgm:prSet presAssocID="{FC9C2B9B-7C36-4170-9D06-A513FB52B5B8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2C777A01-A65A-4315-80F5-EEBC877456D4}" type="presOf" srcId="{A624FFFF-E2B0-4BF2-B739-32D84FE6D28B}" destId="{95E3D35E-8464-4FB2-8B80-002E401C77E7}" srcOrd="0" destOrd="0" presId="urn:microsoft.com/office/officeart/2018/2/layout/IconLabelList"/>
    <dgm:cxn modelId="{4E2AA631-FBE4-4455-A6B6-61DD08F4F54F}" srcId="{D164CED6-F2C2-4C1C-89D6-22A36C000A41}" destId="{19BD61B7-E95C-4C20-ADDD-70D4FB3FD79F}" srcOrd="1" destOrd="0" parTransId="{1B8936D7-9E64-4DFB-952E-CC42824C25E2}" sibTransId="{7D68F436-4C94-4FA7-91BE-A46199916868}"/>
    <dgm:cxn modelId="{FCC16F78-B37A-4B98-ADDB-29A5D0D15D87}" type="presOf" srcId="{19BD61B7-E95C-4C20-ADDD-70D4FB3FD79F}" destId="{59299534-90D7-47B8-985B-69A1C3382380}" srcOrd="0" destOrd="0" presId="urn:microsoft.com/office/officeart/2018/2/layout/IconLabelList"/>
    <dgm:cxn modelId="{A5F6CF81-B36E-42C3-8800-FD787FAE9452}" type="presOf" srcId="{FC9C2B9B-7C36-4170-9D06-A513FB52B5B8}" destId="{0E03BD23-5B7F-4FF5-9CD4-E5E8A392A7F5}" srcOrd="0" destOrd="0" presId="urn:microsoft.com/office/officeart/2018/2/layout/IconLabelList"/>
    <dgm:cxn modelId="{49A5CD9B-962E-40A3-A64F-AB661918C118}" srcId="{D164CED6-F2C2-4C1C-89D6-22A36C000A41}" destId="{FC9C2B9B-7C36-4170-9D06-A513FB52B5B8}" srcOrd="2" destOrd="0" parTransId="{6E34F899-2746-4D6B-944A-D82866D2D3CF}" sibTransId="{E61AC8E5-1E53-4CC4-B238-3F69960BC0E3}"/>
    <dgm:cxn modelId="{08A526A2-55F1-4CC1-957E-F3A3756622BA}" srcId="{D164CED6-F2C2-4C1C-89D6-22A36C000A41}" destId="{A624FFFF-E2B0-4BF2-B739-32D84FE6D28B}" srcOrd="0" destOrd="0" parTransId="{781EE066-6A24-4D62-9ECC-3C7C1F84A7DE}" sibTransId="{953AC1EB-1D94-48C6-AFE5-B133F0A6D8A6}"/>
    <dgm:cxn modelId="{9E30DCAF-7EE3-462E-861B-F94E3A67AAD9}" type="presOf" srcId="{D164CED6-F2C2-4C1C-89D6-22A36C000A41}" destId="{186BB228-7EA4-4B12-92F9-447DB887F1B5}" srcOrd="0" destOrd="0" presId="urn:microsoft.com/office/officeart/2018/2/layout/IconLabelList"/>
    <dgm:cxn modelId="{80C44665-E4A4-401D-BAC8-7AA04AB989D9}" type="presParOf" srcId="{186BB228-7EA4-4B12-92F9-447DB887F1B5}" destId="{83F36F61-3AB3-47A2-8771-451FD7237411}" srcOrd="0" destOrd="0" presId="urn:microsoft.com/office/officeart/2018/2/layout/IconLabelList"/>
    <dgm:cxn modelId="{8152C5A3-82C0-4AA9-8DF4-5A7A638B23C4}" type="presParOf" srcId="{83F36F61-3AB3-47A2-8771-451FD7237411}" destId="{E36B8E09-B16D-4754-A153-C4C38A438800}" srcOrd="0" destOrd="0" presId="urn:microsoft.com/office/officeart/2018/2/layout/IconLabelList"/>
    <dgm:cxn modelId="{89D9F591-2F68-4C22-9BAE-E5187EBD38C7}" type="presParOf" srcId="{83F36F61-3AB3-47A2-8771-451FD7237411}" destId="{5043E121-9B98-48CB-9E0C-CB69A15EEA76}" srcOrd="1" destOrd="0" presId="urn:microsoft.com/office/officeart/2018/2/layout/IconLabelList"/>
    <dgm:cxn modelId="{6311A9B0-FA45-4FDD-8EE8-B74FF557BE75}" type="presParOf" srcId="{83F36F61-3AB3-47A2-8771-451FD7237411}" destId="{95E3D35E-8464-4FB2-8B80-002E401C77E7}" srcOrd="2" destOrd="0" presId="urn:microsoft.com/office/officeart/2018/2/layout/IconLabelList"/>
    <dgm:cxn modelId="{8C498648-57CB-47AA-BFBE-B3471F09130D}" type="presParOf" srcId="{186BB228-7EA4-4B12-92F9-447DB887F1B5}" destId="{4950BD8A-27CC-46F8-B075-E1D672AFD410}" srcOrd="1" destOrd="0" presId="urn:microsoft.com/office/officeart/2018/2/layout/IconLabelList"/>
    <dgm:cxn modelId="{81E6DE68-F00B-4740-B629-2590271192AC}" type="presParOf" srcId="{186BB228-7EA4-4B12-92F9-447DB887F1B5}" destId="{C16DEB46-25D7-4B64-894D-4B8B243B3FF5}" srcOrd="2" destOrd="0" presId="urn:microsoft.com/office/officeart/2018/2/layout/IconLabelList"/>
    <dgm:cxn modelId="{54A2C9DA-1DA9-4B28-96B7-D6A03CE454C6}" type="presParOf" srcId="{C16DEB46-25D7-4B64-894D-4B8B243B3FF5}" destId="{F80C9703-0D0A-40C7-AB00-D47A53328EC6}" srcOrd="0" destOrd="0" presId="urn:microsoft.com/office/officeart/2018/2/layout/IconLabelList"/>
    <dgm:cxn modelId="{7A6F33B8-EEF4-41DB-8D42-322BDD1B6CC9}" type="presParOf" srcId="{C16DEB46-25D7-4B64-894D-4B8B243B3FF5}" destId="{CF1F4582-69D5-4421-BD3D-1D661A3F68A0}" srcOrd="1" destOrd="0" presId="urn:microsoft.com/office/officeart/2018/2/layout/IconLabelList"/>
    <dgm:cxn modelId="{A7D1985E-B724-4009-85DA-4982D69984E4}" type="presParOf" srcId="{C16DEB46-25D7-4B64-894D-4B8B243B3FF5}" destId="{59299534-90D7-47B8-985B-69A1C3382380}" srcOrd="2" destOrd="0" presId="urn:microsoft.com/office/officeart/2018/2/layout/IconLabelList"/>
    <dgm:cxn modelId="{C69D92B5-2D9A-44CD-AD20-D60BACCA7563}" type="presParOf" srcId="{186BB228-7EA4-4B12-92F9-447DB887F1B5}" destId="{7A020EE6-D0EF-4CA1-BEE1-4A007CDAF232}" srcOrd="3" destOrd="0" presId="urn:microsoft.com/office/officeart/2018/2/layout/IconLabelList"/>
    <dgm:cxn modelId="{4F285C47-9A18-44DF-825F-C2ACFDE7F1A8}" type="presParOf" srcId="{186BB228-7EA4-4B12-92F9-447DB887F1B5}" destId="{C50406E0-32BE-4A92-97CC-9D8E6870C5B3}" srcOrd="4" destOrd="0" presId="urn:microsoft.com/office/officeart/2018/2/layout/IconLabelList"/>
    <dgm:cxn modelId="{69F028FF-13B0-42E8-86CC-DDB88111A91D}" type="presParOf" srcId="{C50406E0-32BE-4A92-97CC-9D8E6870C5B3}" destId="{FF84087B-AA14-4833-8644-8F52FAE1F394}" srcOrd="0" destOrd="0" presId="urn:microsoft.com/office/officeart/2018/2/layout/IconLabelList"/>
    <dgm:cxn modelId="{E33010C3-A269-4D6A-A9EF-36AC15A841FE}" type="presParOf" srcId="{C50406E0-32BE-4A92-97CC-9D8E6870C5B3}" destId="{343175E5-90BD-497A-B896-31C227CDC31B}" srcOrd="1" destOrd="0" presId="urn:microsoft.com/office/officeart/2018/2/layout/IconLabelList"/>
    <dgm:cxn modelId="{4E2999B5-3EBC-4725-A815-D58DD38209A9}" type="presParOf" srcId="{C50406E0-32BE-4A92-97CC-9D8E6870C5B3}" destId="{0E03BD23-5B7F-4FF5-9CD4-E5E8A392A7F5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70D6AD-FE01-4C78-A3EB-799A2BB41B5B}">
      <dsp:nvSpPr>
        <dsp:cNvPr id="0" name=""/>
        <dsp:cNvSpPr/>
      </dsp:nvSpPr>
      <dsp:spPr>
        <a:xfrm>
          <a:off x="0" y="155176"/>
          <a:ext cx="6105145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200" kern="1200"/>
            <a:t>Filter:</a:t>
          </a:r>
          <a:endParaRPr lang="en-US" sz="2200" kern="1200"/>
        </a:p>
      </dsp:txBody>
      <dsp:txXfrm>
        <a:off x="25759" y="180935"/>
        <a:ext cx="6053627" cy="476152"/>
      </dsp:txXfrm>
    </dsp:sp>
    <dsp:sp modelId="{F2339DAA-0C6B-4D37-B6CD-9CADA391E1EC}">
      <dsp:nvSpPr>
        <dsp:cNvPr id="0" name=""/>
        <dsp:cNvSpPr/>
      </dsp:nvSpPr>
      <dsp:spPr>
        <a:xfrm>
          <a:off x="0" y="682847"/>
          <a:ext cx="6105145" cy="8880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838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700" kern="1200"/>
            <a:t>Restaurant oder Bar (Schalter)</a:t>
          </a:r>
          <a:endParaRPr lang="en-US" sz="1700" kern="120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700" kern="1200"/>
            <a:t>Minimale Zeiteinheit bis zur Schließung (Schieberegler 1-5h)</a:t>
          </a:r>
          <a:endParaRPr lang="en-US" sz="1700" kern="120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700" kern="1200"/>
            <a:t>Maximale Entfernung (Radius: 1-5km)</a:t>
          </a:r>
          <a:endParaRPr lang="en-US" sz="1700" kern="1200"/>
        </a:p>
      </dsp:txBody>
      <dsp:txXfrm>
        <a:off x="0" y="682847"/>
        <a:ext cx="6105145" cy="888030"/>
      </dsp:txXfrm>
    </dsp:sp>
    <dsp:sp modelId="{91255800-7BCD-4F47-90B8-B624053761B2}">
      <dsp:nvSpPr>
        <dsp:cNvPr id="0" name=""/>
        <dsp:cNvSpPr/>
      </dsp:nvSpPr>
      <dsp:spPr>
        <a:xfrm>
          <a:off x="0" y="1570877"/>
          <a:ext cx="6105145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2200" kern="1200" dirty="0"/>
            <a:t>Interface</a:t>
          </a:r>
          <a:r>
            <a:rPr lang="de-DE" sz="2200" kern="1200" dirty="0"/>
            <a:t>:</a:t>
          </a:r>
          <a:endParaRPr lang="en-US" sz="2200" kern="1200" dirty="0"/>
        </a:p>
      </dsp:txBody>
      <dsp:txXfrm>
        <a:off x="25759" y="1596636"/>
        <a:ext cx="6053627" cy="476152"/>
      </dsp:txXfrm>
    </dsp:sp>
    <dsp:sp modelId="{11E1F220-E1CE-467F-B8E2-30B7DADF40C1}">
      <dsp:nvSpPr>
        <dsp:cNvPr id="0" name=""/>
        <dsp:cNvSpPr/>
      </dsp:nvSpPr>
      <dsp:spPr>
        <a:xfrm>
          <a:off x="0" y="2098547"/>
          <a:ext cx="6105145" cy="227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838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700" kern="1200"/>
            <a:t>Anmelden/Registrieren</a:t>
          </a:r>
          <a:endParaRPr lang="en-US" sz="1700" kern="120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700" kern="1200"/>
            <a:t>Bites and Sips Logo, Titel der App</a:t>
          </a:r>
          <a:endParaRPr lang="en-US" sz="1700" kern="120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700" kern="1200"/>
            <a:t>Alle Filter</a:t>
          </a:r>
          <a:endParaRPr lang="en-US" sz="1700" kern="120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700" kern="1200"/>
            <a:t>Suchen Button</a:t>
          </a:r>
          <a:endParaRPr lang="en-US" sz="1700" kern="120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700" kern="1200"/>
            <a:t>Ergebnis: </a:t>
          </a:r>
          <a:endParaRPr lang="en-US" sz="1700" kern="1200"/>
        </a:p>
        <a:p>
          <a:pPr marL="342900" lvl="2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700" kern="1200"/>
            <a:t>Bild, Name, Bewertung, Öffnungszeiten, Standort (google maps url), $$</a:t>
          </a:r>
          <a:endParaRPr lang="en-US" sz="1700" kern="120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700" kern="1200"/>
            <a:t>Gefällt mir oder Gefällt mir nicht Button</a:t>
          </a:r>
          <a:endParaRPr lang="en-US" sz="1700" kern="1200"/>
        </a:p>
      </dsp:txBody>
      <dsp:txXfrm>
        <a:off x="0" y="2098547"/>
        <a:ext cx="6105145" cy="2277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C146CC-B808-4DF9-97D3-0387E530E847}">
      <dsp:nvSpPr>
        <dsp:cNvPr id="0" name=""/>
        <dsp:cNvSpPr/>
      </dsp:nvSpPr>
      <dsp:spPr>
        <a:xfrm rot="5400000">
          <a:off x="5218448" y="-1099147"/>
          <a:ext cx="3481070" cy="654963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3800" kern="1200"/>
            <a:t>Bewertung (+ anzahl Bewertungen)</a:t>
          </a:r>
          <a:endParaRPr lang="en-US" sz="3800" kern="1200"/>
        </a:p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3800" kern="1200"/>
            <a:t>Kosten</a:t>
          </a:r>
          <a:endParaRPr lang="en-US" sz="3800" kern="1200"/>
        </a:p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3800" kern="1200"/>
            <a:t>Entfernung</a:t>
          </a:r>
          <a:endParaRPr lang="en-US" sz="3800" kern="1200"/>
        </a:p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3800" kern="1200" dirty="0"/>
            <a:t>Like und Dislike Funktion</a:t>
          </a:r>
          <a:endParaRPr lang="en-US" sz="3800" kern="1200" dirty="0"/>
        </a:p>
      </dsp:txBody>
      <dsp:txXfrm rot="-5400000">
        <a:off x="3684167" y="605066"/>
        <a:ext cx="6379700" cy="3141206"/>
      </dsp:txXfrm>
    </dsp:sp>
    <dsp:sp modelId="{7AE13914-AF3D-4507-9724-D2443462BC27}">
      <dsp:nvSpPr>
        <dsp:cNvPr id="0" name=""/>
        <dsp:cNvSpPr/>
      </dsp:nvSpPr>
      <dsp:spPr>
        <a:xfrm>
          <a:off x="0" y="0"/>
          <a:ext cx="3684168" cy="43513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900" kern="1200"/>
            <a:t>Algorithmus für die Suche nach der besten Bar oder dem besten Restaurant:</a:t>
          </a:r>
          <a:endParaRPr lang="en-US" sz="3900" kern="1200"/>
        </a:p>
      </dsp:txBody>
      <dsp:txXfrm>
        <a:off x="179846" y="179846"/>
        <a:ext cx="3324476" cy="39916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1CE2FB-8622-4C25-86F9-FDEB1DD8C695}">
      <dsp:nvSpPr>
        <dsp:cNvPr id="0" name=""/>
        <dsp:cNvSpPr/>
      </dsp:nvSpPr>
      <dsp:spPr>
        <a:xfrm>
          <a:off x="0" y="0"/>
          <a:ext cx="635848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902050-476B-4308-AC31-4A5DE3796CA6}">
      <dsp:nvSpPr>
        <dsp:cNvPr id="0" name=""/>
        <dsp:cNvSpPr/>
      </dsp:nvSpPr>
      <dsp:spPr>
        <a:xfrm>
          <a:off x="0" y="0"/>
          <a:ext cx="6358486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3000" kern="1200" dirty="0"/>
            <a:t>2 Python </a:t>
          </a:r>
          <a:r>
            <a:rPr lang="de-CH" sz="3000" kern="1200" dirty="0" err="1"/>
            <a:t>Flask</a:t>
          </a:r>
          <a:r>
            <a:rPr lang="de-CH" sz="3000" kern="1200" dirty="0"/>
            <a:t> Service Instanzen</a:t>
          </a:r>
          <a:endParaRPr lang="en-US" sz="3000" kern="1200" dirty="0"/>
        </a:p>
      </dsp:txBody>
      <dsp:txXfrm>
        <a:off x="0" y="0"/>
        <a:ext cx="6358486" cy="1087834"/>
      </dsp:txXfrm>
    </dsp:sp>
    <dsp:sp modelId="{CA20F92D-FD81-4101-9E5D-490F7C1E3629}">
      <dsp:nvSpPr>
        <dsp:cNvPr id="0" name=""/>
        <dsp:cNvSpPr/>
      </dsp:nvSpPr>
      <dsp:spPr>
        <a:xfrm>
          <a:off x="0" y="1087834"/>
          <a:ext cx="635848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30349D-83AB-4EDC-8394-AD14DF95EA82}">
      <dsp:nvSpPr>
        <dsp:cNvPr id="0" name=""/>
        <dsp:cNvSpPr/>
      </dsp:nvSpPr>
      <dsp:spPr>
        <a:xfrm>
          <a:off x="0" y="1087834"/>
          <a:ext cx="6358486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3000" kern="1200"/>
            <a:t>1 Vue Instanz</a:t>
          </a:r>
          <a:endParaRPr lang="en-US" sz="3000" kern="1200"/>
        </a:p>
      </dsp:txBody>
      <dsp:txXfrm>
        <a:off x="0" y="1087834"/>
        <a:ext cx="6358486" cy="1087834"/>
      </dsp:txXfrm>
    </dsp:sp>
    <dsp:sp modelId="{4E6CBB72-C639-4E74-B7E2-AEDB95A64AA5}">
      <dsp:nvSpPr>
        <dsp:cNvPr id="0" name=""/>
        <dsp:cNvSpPr/>
      </dsp:nvSpPr>
      <dsp:spPr>
        <a:xfrm>
          <a:off x="0" y="2175669"/>
          <a:ext cx="635848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B96FCA-0F1D-4FD8-ACA1-ACAF75505F00}">
      <dsp:nvSpPr>
        <dsp:cNvPr id="0" name=""/>
        <dsp:cNvSpPr/>
      </dsp:nvSpPr>
      <dsp:spPr>
        <a:xfrm>
          <a:off x="0" y="2175669"/>
          <a:ext cx="6358486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3000" kern="1200" dirty="0">
              <a:sym typeface="Wingdings" panose="05000000000000000000" pitchFamily="2" charset="2"/>
            </a:rPr>
            <a:t> </a:t>
          </a:r>
          <a:r>
            <a:rPr lang="de-CH" sz="3000" kern="1200" dirty="0"/>
            <a:t>Alle hinter Caddy-Loadbalancer</a:t>
          </a:r>
          <a:endParaRPr lang="en-US" sz="3000" kern="1200" dirty="0"/>
        </a:p>
      </dsp:txBody>
      <dsp:txXfrm>
        <a:off x="0" y="2175669"/>
        <a:ext cx="6358486" cy="1087834"/>
      </dsp:txXfrm>
    </dsp:sp>
    <dsp:sp modelId="{760BB985-CE18-43C2-9E4B-E07E7701351F}">
      <dsp:nvSpPr>
        <dsp:cNvPr id="0" name=""/>
        <dsp:cNvSpPr/>
      </dsp:nvSpPr>
      <dsp:spPr>
        <a:xfrm>
          <a:off x="0" y="3263503"/>
          <a:ext cx="635848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F4A067-D9C7-447B-9600-AE30A95B90BE}">
      <dsp:nvSpPr>
        <dsp:cNvPr id="0" name=""/>
        <dsp:cNvSpPr/>
      </dsp:nvSpPr>
      <dsp:spPr>
        <a:xfrm>
          <a:off x="0" y="3263503"/>
          <a:ext cx="6358486" cy="1087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3000" kern="1200" dirty="0"/>
            <a:t> </a:t>
          </a:r>
          <a:r>
            <a:rPr lang="de-CH" sz="3000" kern="1200" dirty="0" err="1"/>
            <a:t>Flask</a:t>
          </a:r>
          <a:r>
            <a:rPr lang="de-CH" sz="3000" kern="1200" dirty="0"/>
            <a:t> Instanzen mit Verbindung zu </a:t>
          </a:r>
          <a:r>
            <a:rPr lang="de-CH" sz="3000" kern="1200" dirty="0" err="1"/>
            <a:t>Supabase</a:t>
          </a:r>
          <a:r>
            <a:rPr lang="de-CH" sz="3000" kern="1200" dirty="0"/>
            <a:t> Datenbank via API</a:t>
          </a:r>
          <a:endParaRPr lang="en-US" sz="3000" kern="1200" dirty="0"/>
        </a:p>
      </dsp:txBody>
      <dsp:txXfrm>
        <a:off x="0" y="3263503"/>
        <a:ext cx="6358486" cy="108783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96A440-D776-4456-B43D-8FE5A51388E6}">
      <dsp:nvSpPr>
        <dsp:cNvPr id="0" name=""/>
        <dsp:cNvSpPr/>
      </dsp:nvSpPr>
      <dsp:spPr>
        <a:xfrm>
          <a:off x="0" y="531"/>
          <a:ext cx="10233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FB2A14-5CEF-42B3-9A50-7CBE0051BC1D}">
      <dsp:nvSpPr>
        <dsp:cNvPr id="0" name=""/>
        <dsp:cNvSpPr/>
      </dsp:nvSpPr>
      <dsp:spPr>
        <a:xfrm>
          <a:off x="0" y="531"/>
          <a:ext cx="10233800" cy="6214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2800" kern="1200"/>
            <a:t>Backend: Python Flask</a:t>
          </a:r>
          <a:endParaRPr lang="en-US" sz="2800" kern="1200"/>
        </a:p>
      </dsp:txBody>
      <dsp:txXfrm>
        <a:off x="0" y="531"/>
        <a:ext cx="10233800" cy="621467"/>
      </dsp:txXfrm>
    </dsp:sp>
    <dsp:sp modelId="{9691661F-4EF4-4E49-A8E7-EFF50B8E8E19}">
      <dsp:nvSpPr>
        <dsp:cNvPr id="0" name=""/>
        <dsp:cNvSpPr/>
      </dsp:nvSpPr>
      <dsp:spPr>
        <a:xfrm>
          <a:off x="0" y="621999"/>
          <a:ext cx="10233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EC2720-4091-4B5A-9A5D-096AC30FAB64}">
      <dsp:nvSpPr>
        <dsp:cNvPr id="0" name=""/>
        <dsp:cNvSpPr/>
      </dsp:nvSpPr>
      <dsp:spPr>
        <a:xfrm>
          <a:off x="0" y="621999"/>
          <a:ext cx="10233800" cy="6214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2800" kern="1200"/>
            <a:t>Frontend: Vue</a:t>
          </a:r>
          <a:endParaRPr lang="en-US" sz="2800" kern="1200"/>
        </a:p>
      </dsp:txBody>
      <dsp:txXfrm>
        <a:off x="0" y="621999"/>
        <a:ext cx="10233800" cy="621467"/>
      </dsp:txXfrm>
    </dsp:sp>
    <dsp:sp modelId="{4C5C6095-AB73-4366-9D79-E7030D77AE80}">
      <dsp:nvSpPr>
        <dsp:cNvPr id="0" name=""/>
        <dsp:cNvSpPr/>
      </dsp:nvSpPr>
      <dsp:spPr>
        <a:xfrm>
          <a:off x="0" y="1243467"/>
          <a:ext cx="10233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87C5B3-4651-45FC-BE00-9A37E60E9C00}">
      <dsp:nvSpPr>
        <dsp:cNvPr id="0" name=""/>
        <dsp:cNvSpPr/>
      </dsp:nvSpPr>
      <dsp:spPr>
        <a:xfrm>
          <a:off x="0" y="1243467"/>
          <a:ext cx="10233800" cy="6214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2800" kern="1200"/>
            <a:t>Datenbank: Supabase</a:t>
          </a:r>
          <a:endParaRPr lang="en-US" sz="2800" kern="1200"/>
        </a:p>
      </dsp:txBody>
      <dsp:txXfrm>
        <a:off x="0" y="1243467"/>
        <a:ext cx="10233800" cy="621467"/>
      </dsp:txXfrm>
    </dsp:sp>
    <dsp:sp modelId="{F96497E6-292F-4931-B709-D5CA83D1FFFF}">
      <dsp:nvSpPr>
        <dsp:cNvPr id="0" name=""/>
        <dsp:cNvSpPr/>
      </dsp:nvSpPr>
      <dsp:spPr>
        <a:xfrm>
          <a:off x="0" y="1864935"/>
          <a:ext cx="10233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27BE97-17FA-4C64-A252-57766DEC2667}">
      <dsp:nvSpPr>
        <dsp:cNvPr id="0" name=""/>
        <dsp:cNvSpPr/>
      </dsp:nvSpPr>
      <dsp:spPr>
        <a:xfrm>
          <a:off x="0" y="1864935"/>
          <a:ext cx="10233800" cy="6214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2800" kern="1200"/>
            <a:t>Load-Balancer: Caddy</a:t>
          </a:r>
          <a:endParaRPr lang="en-US" sz="2800" kern="1200"/>
        </a:p>
      </dsp:txBody>
      <dsp:txXfrm>
        <a:off x="0" y="1864935"/>
        <a:ext cx="10233800" cy="621467"/>
      </dsp:txXfrm>
    </dsp:sp>
    <dsp:sp modelId="{68F37B2F-F7F3-4E90-BBAC-A948FC27A03E}">
      <dsp:nvSpPr>
        <dsp:cNvPr id="0" name=""/>
        <dsp:cNvSpPr/>
      </dsp:nvSpPr>
      <dsp:spPr>
        <a:xfrm>
          <a:off x="0" y="2486402"/>
          <a:ext cx="10233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EF6098-B602-4B18-8368-B6CCFCF2F349}">
      <dsp:nvSpPr>
        <dsp:cNvPr id="0" name=""/>
        <dsp:cNvSpPr/>
      </dsp:nvSpPr>
      <dsp:spPr>
        <a:xfrm>
          <a:off x="0" y="2486402"/>
          <a:ext cx="10233800" cy="6214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2800" kern="1200"/>
            <a:t>Container: Docker</a:t>
          </a:r>
          <a:endParaRPr lang="en-US" sz="2800" kern="1200"/>
        </a:p>
      </dsp:txBody>
      <dsp:txXfrm>
        <a:off x="0" y="2486402"/>
        <a:ext cx="10233800" cy="621467"/>
      </dsp:txXfrm>
    </dsp:sp>
    <dsp:sp modelId="{D4AB5DAB-AD81-43EA-86E1-B30B475FAEF7}">
      <dsp:nvSpPr>
        <dsp:cNvPr id="0" name=""/>
        <dsp:cNvSpPr/>
      </dsp:nvSpPr>
      <dsp:spPr>
        <a:xfrm>
          <a:off x="0" y="3107870"/>
          <a:ext cx="10233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82162F-6238-4494-8798-AA49A23DDDA6}">
      <dsp:nvSpPr>
        <dsp:cNvPr id="0" name=""/>
        <dsp:cNvSpPr/>
      </dsp:nvSpPr>
      <dsp:spPr>
        <a:xfrm>
          <a:off x="0" y="3107870"/>
          <a:ext cx="10233800" cy="6214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2800" kern="1200" dirty="0"/>
            <a:t>Authentication: JWT/</a:t>
          </a:r>
          <a:r>
            <a:rPr lang="de-CH" sz="2800" kern="1200"/>
            <a:t>Supabase</a:t>
          </a:r>
          <a:endParaRPr lang="en-US" sz="2800" kern="1200" dirty="0"/>
        </a:p>
      </dsp:txBody>
      <dsp:txXfrm>
        <a:off x="0" y="3107870"/>
        <a:ext cx="10233800" cy="621467"/>
      </dsp:txXfrm>
    </dsp:sp>
    <dsp:sp modelId="{1CBD83B7-8F06-4F1F-B0CB-2784B9F0D878}">
      <dsp:nvSpPr>
        <dsp:cNvPr id="0" name=""/>
        <dsp:cNvSpPr/>
      </dsp:nvSpPr>
      <dsp:spPr>
        <a:xfrm>
          <a:off x="0" y="3729338"/>
          <a:ext cx="10233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6CB731-84EC-47DB-A3F3-7104444E2CC3}">
      <dsp:nvSpPr>
        <dsp:cNvPr id="0" name=""/>
        <dsp:cNvSpPr/>
      </dsp:nvSpPr>
      <dsp:spPr>
        <a:xfrm>
          <a:off x="0" y="3729338"/>
          <a:ext cx="10233800" cy="6214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2800" kern="1200"/>
            <a:t>API: Google Maps (Places, Geocoding, Distance)</a:t>
          </a:r>
          <a:endParaRPr lang="en-US" sz="2800" kern="1200"/>
        </a:p>
      </dsp:txBody>
      <dsp:txXfrm>
        <a:off x="0" y="3729338"/>
        <a:ext cx="10233800" cy="62146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F42D84-B1F5-43C7-B38A-BE3C9075F09C}">
      <dsp:nvSpPr>
        <dsp:cNvPr id="0" name=""/>
        <dsp:cNvSpPr/>
      </dsp:nvSpPr>
      <dsp:spPr>
        <a:xfrm>
          <a:off x="0" y="2124"/>
          <a:ext cx="2188724" cy="140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700" kern="1200"/>
            <a:t>Algorithmus bewertet und sortiert die Resultate, mit Kriterien wie Preis und Distanz. </a:t>
          </a:r>
          <a:endParaRPr lang="en-US" sz="1700" kern="1200"/>
        </a:p>
      </dsp:txBody>
      <dsp:txXfrm>
        <a:off x="68454" y="70578"/>
        <a:ext cx="2051816" cy="1265378"/>
      </dsp:txXfrm>
    </dsp:sp>
    <dsp:sp modelId="{8C98F79F-F735-4836-B3A3-114F3CB559D6}">
      <dsp:nvSpPr>
        <dsp:cNvPr id="0" name=""/>
        <dsp:cNvSpPr/>
      </dsp:nvSpPr>
      <dsp:spPr>
        <a:xfrm rot="5400000">
          <a:off x="3573343" y="230135"/>
          <a:ext cx="1121829" cy="389106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CH" sz="2200" kern="1200"/>
            <a:t>Benutzer kann zwischen den Ergebnissen (Karten) hin- und herwechseln</a:t>
          </a:r>
          <a:endParaRPr lang="en-US" sz="2200" kern="1200"/>
        </a:p>
      </dsp:txBody>
      <dsp:txXfrm rot="-5400000">
        <a:off x="2188725" y="1669517"/>
        <a:ext cx="3836303" cy="1012303"/>
      </dsp:txXfrm>
    </dsp:sp>
    <dsp:sp modelId="{322195D6-1C5E-485B-9EC1-AB59F52E2CD9}">
      <dsp:nvSpPr>
        <dsp:cNvPr id="0" name=""/>
        <dsp:cNvSpPr/>
      </dsp:nvSpPr>
      <dsp:spPr>
        <a:xfrm>
          <a:off x="0" y="1474525"/>
          <a:ext cx="2188724" cy="140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700" kern="1200"/>
            <a:t>Ergebnisse als «Karten» dargestellt</a:t>
          </a:r>
          <a:endParaRPr lang="en-US" sz="1700" kern="1200"/>
        </a:p>
      </dsp:txBody>
      <dsp:txXfrm>
        <a:off x="68454" y="1542979"/>
        <a:ext cx="2051816" cy="1265378"/>
      </dsp:txXfrm>
    </dsp:sp>
    <dsp:sp modelId="{BFF53CEF-5F3E-4C93-A85B-BF59342FCD6B}">
      <dsp:nvSpPr>
        <dsp:cNvPr id="0" name=""/>
        <dsp:cNvSpPr/>
      </dsp:nvSpPr>
      <dsp:spPr>
        <a:xfrm>
          <a:off x="0" y="2946926"/>
          <a:ext cx="2188724" cy="14022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700" kern="1200"/>
            <a:t>Positive und negative Bewertungen</a:t>
          </a:r>
          <a:endParaRPr lang="en-US" sz="1700" kern="1200"/>
        </a:p>
      </dsp:txBody>
      <dsp:txXfrm>
        <a:off x="68454" y="3015380"/>
        <a:ext cx="2051816" cy="126537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6B8E09-B16D-4754-A153-C4C38A438800}">
      <dsp:nvSpPr>
        <dsp:cNvPr id="0" name=""/>
        <dsp:cNvSpPr/>
      </dsp:nvSpPr>
      <dsp:spPr>
        <a:xfrm>
          <a:off x="1120984" y="996525"/>
          <a:ext cx="1284401" cy="128440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E3D35E-8464-4FB2-8B80-002E401C77E7}">
      <dsp:nvSpPr>
        <dsp:cNvPr id="0" name=""/>
        <dsp:cNvSpPr/>
      </dsp:nvSpPr>
      <dsp:spPr>
        <a:xfrm>
          <a:off x="336073" y="2634812"/>
          <a:ext cx="285422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500" kern="1200"/>
            <a:t>Mehr Filter</a:t>
          </a:r>
          <a:endParaRPr lang="en-US" sz="1500" kern="1200"/>
        </a:p>
      </dsp:txBody>
      <dsp:txXfrm>
        <a:off x="336073" y="2634812"/>
        <a:ext cx="2854225" cy="720000"/>
      </dsp:txXfrm>
    </dsp:sp>
    <dsp:sp modelId="{F80C9703-0D0A-40C7-AB00-D47A53328EC6}">
      <dsp:nvSpPr>
        <dsp:cNvPr id="0" name=""/>
        <dsp:cNvSpPr/>
      </dsp:nvSpPr>
      <dsp:spPr>
        <a:xfrm>
          <a:off x="4474699" y="996525"/>
          <a:ext cx="1284401" cy="128440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299534-90D7-47B8-985B-69A1C3382380}">
      <dsp:nvSpPr>
        <dsp:cNvPr id="0" name=""/>
        <dsp:cNvSpPr/>
      </dsp:nvSpPr>
      <dsp:spPr>
        <a:xfrm>
          <a:off x="3689787" y="2634812"/>
          <a:ext cx="285422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500" kern="1200"/>
            <a:t>Lieferdienst Möglichkeiten mit einbeziehen</a:t>
          </a:r>
          <a:endParaRPr lang="en-US" sz="1500" kern="1200"/>
        </a:p>
      </dsp:txBody>
      <dsp:txXfrm>
        <a:off x="3689787" y="2634812"/>
        <a:ext cx="2854225" cy="720000"/>
      </dsp:txXfrm>
    </dsp:sp>
    <dsp:sp modelId="{FF84087B-AA14-4833-8644-8F52FAE1F394}">
      <dsp:nvSpPr>
        <dsp:cNvPr id="0" name=""/>
        <dsp:cNvSpPr/>
      </dsp:nvSpPr>
      <dsp:spPr>
        <a:xfrm>
          <a:off x="7828413" y="996525"/>
          <a:ext cx="1284401" cy="128440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03BD23-5B7F-4FF5-9CD4-E5E8A392A7F5}">
      <dsp:nvSpPr>
        <dsp:cNvPr id="0" name=""/>
        <dsp:cNvSpPr/>
      </dsp:nvSpPr>
      <dsp:spPr>
        <a:xfrm>
          <a:off x="7043501" y="2634812"/>
          <a:ext cx="285422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500" kern="1200" dirty="0"/>
            <a:t>Coupons für Restaurants anzeigen und in Filteralgorithmus einbeziehen</a:t>
          </a:r>
          <a:endParaRPr lang="en-US" sz="1500" kern="1200" dirty="0"/>
        </a:p>
      </dsp:txBody>
      <dsp:txXfrm>
        <a:off x="7043501" y="2634812"/>
        <a:ext cx="2854225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CC6AB4-A6B7-4A32-AC4A-7D751373125A}" type="datetimeFigureOut">
              <a:t>22.05.2023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3326FF-BB08-4894-A769-D513266F53DD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1044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Luca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26FF-BB08-4894-A769-D513266F53DD}" type="slidenum"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2399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Luca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26FF-BB08-4894-A769-D513266F53DD}" type="slidenum"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32905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Simon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26FF-BB08-4894-A769-D513266F53DD}" type="slidenum"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844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Luca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26FF-BB08-4894-A769-D513266F53DD}" type="slidenum"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66829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Simon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26FF-BB08-4894-A769-D513266F53DD}" type="slidenum"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32053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Simon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26FF-BB08-4894-A769-D513266F53DD}" type="slidenum"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3591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Luca (</a:t>
            </a:r>
            <a:r>
              <a:rPr lang="en-US" dirty="0" err="1">
                <a:cs typeface="Calibri"/>
              </a:rPr>
              <a:t>Beide</a:t>
            </a:r>
            <a:r>
              <a:rPr lang="en-US" dirty="0">
                <a:cs typeface="Calibri"/>
              </a:rPr>
              <a:t> Demo)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26FF-BB08-4894-A769-D513266F53DD}" type="slidenum"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5862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Luca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26FF-BB08-4894-A769-D513266F53DD}" type="slidenum"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99370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Simon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26FF-BB08-4894-A769-D513266F53DD}" type="slidenum"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4329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BF3A-D7FB-4B97-8FD5-6FFB20CB1E8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D357-8067-4A1F-97B2-93C5160B78D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94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BF3A-D7FB-4B97-8FD5-6FFB20CB1E8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D357-8067-4A1F-97B2-93C5160B78D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413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BF3A-D7FB-4B97-8FD5-6FFB20CB1E8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D357-8067-4A1F-97B2-93C5160B78D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9440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BF3A-D7FB-4B97-8FD5-6FFB20CB1E8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D357-8067-4A1F-97B2-93C5160B78D9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839980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BF3A-D7FB-4B97-8FD5-6FFB20CB1E8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D357-8067-4A1F-97B2-93C5160B78D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3477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de-DE"/>
              <a:t>Mastertextformat bearbeiten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de-DE"/>
              <a:t>Mastertextformat bearbeiten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BF3A-D7FB-4B97-8FD5-6FFB20CB1E8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D357-8067-4A1F-97B2-93C5160B78D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7198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BF3A-D7FB-4B97-8FD5-6FFB20CB1E8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D357-8067-4A1F-97B2-93C5160B78D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0141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BF3A-D7FB-4B97-8FD5-6FFB20CB1E8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D357-8067-4A1F-97B2-93C5160B78D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521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BF3A-D7FB-4B97-8FD5-6FFB20CB1E8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D357-8067-4A1F-97B2-93C5160B78D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86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BF3A-D7FB-4B97-8FD5-6FFB20CB1E8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D357-8067-4A1F-97B2-93C5160B78D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9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BF3A-D7FB-4B97-8FD5-6FFB20CB1E8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D357-8067-4A1F-97B2-93C5160B78D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942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BF3A-D7FB-4B97-8FD5-6FFB20CB1E8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D357-8067-4A1F-97B2-93C5160B78D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323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BF3A-D7FB-4B97-8FD5-6FFB20CB1E8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D357-8067-4A1F-97B2-93C5160B78D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139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BF3A-D7FB-4B97-8FD5-6FFB20CB1E8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D357-8067-4A1F-97B2-93C5160B78D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942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BF3A-D7FB-4B97-8FD5-6FFB20CB1E8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D357-8067-4A1F-97B2-93C5160B78D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105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BF3A-D7FB-4B97-8FD5-6FFB20CB1E8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D357-8067-4A1F-97B2-93C5160B78D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063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BF3A-D7FB-4B97-8FD5-6FFB20CB1E8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D357-8067-4A1F-97B2-93C5160B78D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252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F6CCBF3A-D7FB-4B97-8FD5-6FFB20CB1E84}" type="datetimeFigureOut">
              <a:rPr lang="en-US" smtClean="0"/>
              <a:t>5/22/2023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3109D357-8067-4A1F-97B2-93C5160B78D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0503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30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pn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10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microsoft.com/office/2007/relationships/diagramDrawing" Target="../diagrams/drawin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B9099E-5835-80AC-4499-45D4D43AD3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792" y="3598546"/>
            <a:ext cx="5806440" cy="2506972"/>
          </a:xfrm>
        </p:spPr>
        <p:txBody>
          <a:bodyPr wrap="square">
            <a:normAutofit/>
          </a:bodyPr>
          <a:lstStyle/>
          <a:p>
            <a:r>
              <a:rPr lang="de-CH" sz="7200"/>
              <a:t>Bites &amp; Sips 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2BC60E2A-09B1-0EAB-FA2B-F19E264C5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792" y="2844521"/>
            <a:ext cx="5806440" cy="754025"/>
          </a:xfrm>
        </p:spPr>
        <p:txBody>
          <a:bodyPr>
            <a:normAutofit/>
          </a:bodyPr>
          <a:lstStyle/>
          <a:p>
            <a:r>
              <a:rPr lang="de-CH" sz="2800"/>
              <a:t>Distributed System – Challenge Task</a:t>
            </a:r>
          </a:p>
          <a:p>
            <a:endParaRPr lang="de-CH" sz="280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04320F0-745B-6F79-859E-0A09F71028A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952" b="97249" l="9674" r="89964">
                        <a14:foregroundMark x1="23096" y1="5089" x2="23096" y2="5089"/>
                        <a14:foregroundMark x1="26965" y1="6052" x2="26965" y2="6052"/>
                        <a14:foregroundMark x1="24305" y1="94773" x2="24305" y2="94773"/>
                        <a14:foregroundMark x1="24909" y1="97249" x2="24909" y2="97249"/>
                        <a14:foregroundMark x1="26481" y1="97249" x2="26481" y2="97249"/>
                        <a14:foregroundMark x1="57316" y1="97249" x2="57316" y2="97249"/>
                        <a14:foregroundMark x1="41717" y1="97249" x2="41717" y2="97249"/>
                        <a14:foregroundMark x1="48126" y1="64512" x2="48126" y2="64512"/>
                        <a14:foregroundMark x1="54414" y1="64512" x2="54414" y2="64512"/>
                        <a14:foregroundMark x1="64813" y1="64512" x2="64813" y2="64512"/>
                        <a14:foregroundMark x1="64692" y1="77166" x2="64692" y2="77166"/>
                        <a14:foregroundMark x1="55381" y1="77717" x2="55381" y2="77717"/>
                        <a14:foregroundMark x1="51632" y1="77717" x2="51632" y2="77717"/>
                        <a14:foregroundMark x1="44498" y1="78817" x2="44498" y2="78817"/>
                        <a14:foregroundMark x1="41838" y1="72077" x2="41838" y2="72077"/>
                        <a14:foregroundMark x1="32769" y1="71114" x2="32769" y2="71114"/>
                        <a14:foregroundMark x1="34583" y1="81431" x2="34583" y2="81431"/>
                        <a14:backgroundMark x1="35550" y1="79917" x2="35550" y2="79917"/>
                        <a14:backgroundMark x1="35187" y1="84869" x2="35187" y2="84869"/>
                        <a14:backgroundMark x1="31076" y1="96699" x2="31076" y2="966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27" r="13855"/>
          <a:stretch/>
        </p:blipFill>
        <p:spPr bwMode="auto">
          <a:xfrm>
            <a:off x="7166877" y="643464"/>
            <a:ext cx="4100549" cy="4943520"/>
          </a:xfrm>
          <a:prstGeom prst="rect">
            <a:avLst/>
          </a:prstGeom>
          <a:noFill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3544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Glühbirne vor gelbem Hintergrund mit skizzierten Lichtstrahlen und Kabel">
            <a:extLst>
              <a:ext uri="{FF2B5EF4-FFF2-40B4-BE49-F238E27FC236}">
                <a16:creationId xmlns:a16="http://schemas.microsoft.com/office/drawing/2014/main" id="{E9EB4284-9A7A-5CDF-4444-57CDAF4B2D2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alphaModFix amt="12000"/>
          </a:blip>
          <a:srcRect t="8536"/>
          <a:stretch/>
        </p:blipFill>
        <p:spPr>
          <a:xfrm>
            <a:off x="20" y="1"/>
            <a:ext cx="1219198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3FF5EE3-3150-33DE-AA2E-2F2602F67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de-CH"/>
              <a:t>Reflexion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F3A5C9A-62E4-BDB4-AF6C-ABBD0B1A13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0000" y="1825625"/>
            <a:ext cx="10233800" cy="4351338"/>
          </a:xfrm>
        </p:spPr>
        <p:txBody>
          <a:bodyPr>
            <a:normAutofit/>
          </a:bodyPr>
          <a:lstStyle/>
          <a:p>
            <a:r>
              <a:rPr lang="de-CH"/>
              <a:t>Positiv: </a:t>
            </a:r>
          </a:p>
          <a:p>
            <a:pPr marL="685800" lvl="2">
              <a:spcBef>
                <a:spcPts val="1000"/>
              </a:spcBef>
            </a:pPr>
            <a:r>
              <a:rPr lang="de-CH"/>
              <a:t>Python-Backend und Vue-Frontend </a:t>
            </a:r>
          </a:p>
          <a:p>
            <a:pPr marL="742950" lvl="2">
              <a:spcBef>
                <a:spcPts val="1000"/>
              </a:spcBef>
            </a:pPr>
            <a:r>
              <a:rPr lang="de-CH" err="1"/>
              <a:t>Supabase</a:t>
            </a:r>
            <a:endParaRPr lang="de-CH"/>
          </a:p>
          <a:p>
            <a:pPr marL="285750" lvl="1">
              <a:spcBef>
                <a:spcPts val="1000"/>
              </a:spcBef>
            </a:pPr>
            <a:r>
              <a:rPr lang="de-CH"/>
              <a:t>Schwierigkeiten:</a:t>
            </a:r>
          </a:p>
          <a:p>
            <a:pPr marL="742950" lvl="2">
              <a:spcBef>
                <a:spcPts val="1000"/>
              </a:spcBef>
            </a:pPr>
            <a:r>
              <a:rPr lang="de-CH"/>
              <a:t>Caddy-Einrichtung (besonders HTTP3), </a:t>
            </a:r>
          </a:p>
          <a:p>
            <a:pPr marL="742950" lvl="2">
              <a:spcBef>
                <a:spcPts val="1000"/>
              </a:spcBef>
            </a:pPr>
            <a:r>
              <a:rPr lang="de-CH"/>
              <a:t>Docker</a:t>
            </a:r>
          </a:p>
          <a:p>
            <a:pPr marL="742950" lvl="2">
              <a:spcBef>
                <a:spcPts val="1000"/>
              </a:spcBef>
            </a:pPr>
            <a:r>
              <a:rPr lang="de-CH"/>
              <a:t>Authentication</a:t>
            </a:r>
          </a:p>
          <a:p>
            <a:pPr marL="285750" lvl="1">
              <a:spcBef>
                <a:spcPts val="1000"/>
              </a:spcBef>
            </a:pPr>
            <a:r>
              <a:rPr lang="de-CH"/>
              <a:t>Lernerfolge:</a:t>
            </a:r>
          </a:p>
          <a:p>
            <a:pPr marL="742950" lvl="2">
              <a:spcBef>
                <a:spcPts val="1000"/>
              </a:spcBef>
            </a:pPr>
            <a:r>
              <a:rPr lang="de-CH" err="1"/>
              <a:t>Full</a:t>
            </a:r>
            <a:r>
              <a:rPr lang="de-CH"/>
              <a:t>-Stack-Anwendung</a:t>
            </a:r>
          </a:p>
          <a:p>
            <a:pPr marL="742950" lvl="2">
              <a:spcBef>
                <a:spcPts val="1000"/>
              </a:spcBef>
            </a:pPr>
            <a:r>
              <a:rPr lang="de-CH"/>
              <a:t>Docker</a:t>
            </a:r>
          </a:p>
        </p:txBody>
      </p:sp>
    </p:spTree>
    <p:extLst>
      <p:ext uri="{BB962C8B-B14F-4D97-AF65-F5344CB8AC3E}">
        <p14:creationId xmlns:p14="http://schemas.microsoft.com/office/powerpoint/2010/main" val="1779007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Unendliche Fragezeichen in 3D-Rendering">
            <a:extLst>
              <a:ext uri="{FF2B5EF4-FFF2-40B4-BE49-F238E27FC236}">
                <a16:creationId xmlns:a16="http://schemas.microsoft.com/office/drawing/2014/main" id="{7739B3A0-F6A3-B812-D6B1-25444B158D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12000"/>
            <a:grayscl/>
          </a:blip>
          <a:srcRect t="22101" b="4925"/>
          <a:stretch/>
        </p:blipFill>
        <p:spPr>
          <a:xfrm>
            <a:off x="20" y="1"/>
            <a:ext cx="12191980" cy="5938683"/>
          </a:xfrm>
          <a:prstGeom prst="rect">
            <a:avLst/>
          </a:prstGeom>
          <a:effectLst>
            <a:reflection blurRad="38100" stA="55000" endPos="15000" dir="5400000" sy="-100000" algn="bl" rotWithShape="0"/>
          </a:effec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3C5B901-0080-DDC1-463D-A91C1EBD7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4464028"/>
            <a:ext cx="9144000" cy="1641490"/>
          </a:xfrm>
        </p:spPr>
        <p:txBody>
          <a:bodyPr vert="horz" wrap="none" lIns="91440" tIns="45720" rIns="91440" bIns="45720" rtlCol="0" anchor="t">
            <a:normAutofit/>
          </a:bodyPr>
          <a:lstStyle/>
          <a:p>
            <a:pPr algn="r"/>
            <a:r>
              <a:rPr lang="en-US" sz="9600" spc="-300" dirty="0" err="1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</a:rPr>
              <a:t>Fragen</a:t>
            </a:r>
            <a:r>
              <a:rPr lang="en-US" sz="9600" spc="-300" dirty="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51470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 descr="Ein Bild, das Zeichnung, Entwurf, Clipart, Schrift enthält.&#10;&#10;Automatisch generierte Beschreibung">
            <a:extLst>
              <a:ext uri="{FF2B5EF4-FFF2-40B4-BE49-F238E27FC236}">
                <a16:creationId xmlns:a16="http://schemas.microsoft.com/office/drawing/2014/main" id="{7BA72F29-7B34-6BC0-7851-47D24E8E7F3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alphaModFix amt="12000"/>
          </a:blip>
          <a:srcRect t="14953" b="14953"/>
          <a:stretch/>
        </p:blipFill>
        <p:spPr>
          <a:xfrm>
            <a:off x="20" y="1"/>
            <a:ext cx="12191980" cy="6858000"/>
          </a:xfrm>
          <a:prstGeom prst="rect">
            <a:avLst/>
          </a:prstGeom>
          <a:noFill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81B4CD8-E3EF-5589-08DB-E3ABE967C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de-CH"/>
              <a:t>Inspiration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D83ACA-7D9E-77EC-9D76-0893E9A6EC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0000" y="1825625"/>
            <a:ext cx="10233800" cy="4351338"/>
          </a:xfrm>
        </p:spPr>
        <p:txBody>
          <a:bodyPr>
            <a:normAutofit/>
          </a:bodyPr>
          <a:lstStyle/>
          <a:p>
            <a:r>
              <a:rPr lang="de-CH"/>
              <a:t>Beste Restaurants und Bars finden</a:t>
            </a:r>
          </a:p>
          <a:p>
            <a:r>
              <a:rPr lang="de-CH"/>
              <a:t>Schnell Restaurants und Bars finden beim Reisen</a:t>
            </a:r>
          </a:p>
          <a:p>
            <a:r>
              <a:rPr lang="de-CH"/>
              <a:t>Sehen was geöffnet ist</a:t>
            </a:r>
          </a:p>
          <a:p>
            <a:r>
              <a:rPr lang="de-CH"/>
              <a:t>Schwierige Entscheidungen über die Restaurant Wahl erleichtern</a:t>
            </a:r>
          </a:p>
        </p:txBody>
      </p:sp>
      <p:sp>
        <p:nvSpPr>
          <p:cNvPr id="82" name="Date Placeholder 9">
            <a:extLst>
              <a:ext uri="{FF2B5EF4-FFF2-40B4-BE49-F238E27FC236}">
                <a16:creationId xmlns:a16="http://schemas.microsoft.com/office/drawing/2014/main" id="{24E70952-F747-4048-BA79-210370034F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0F5D6070-E791-40CD-97E1-168EC5F5E88D}" type="datetime1">
              <a:rPr lang="en-US" smtClean="0"/>
              <a:pPr>
                <a:spcAft>
                  <a:spcPts val="600"/>
                </a:spcAft>
              </a:pPr>
              <a:t>5/22/2023</a:t>
            </a:fld>
            <a:endParaRPr lang="en-US"/>
          </a:p>
        </p:txBody>
      </p:sp>
      <p:sp>
        <p:nvSpPr>
          <p:cNvPr id="83" name="Slide Number Placeholder 11">
            <a:extLst>
              <a:ext uri="{FF2B5EF4-FFF2-40B4-BE49-F238E27FC236}">
                <a16:creationId xmlns:a16="http://schemas.microsoft.com/office/drawing/2014/main" id="{6280A22E-C20E-40FF-BA71-2B233651B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3E131995-E962-4131-8504-6B962D7140A6}" type="slidenum">
              <a:rPr lang="en-US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293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C477A0-B5CF-7971-F7B5-3BF2945FF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8656" y="321733"/>
            <a:ext cx="6105144" cy="1324506"/>
          </a:xfrm>
        </p:spPr>
        <p:txBody>
          <a:bodyPr anchor="ctr">
            <a:normAutofit/>
          </a:bodyPr>
          <a:lstStyle/>
          <a:p>
            <a:r>
              <a:rPr lang="de-CH" sz="3600"/>
              <a:t>Frontend Concept</a:t>
            </a:r>
          </a:p>
        </p:txBody>
      </p:sp>
      <p:pic>
        <p:nvPicPr>
          <p:cNvPr id="4" name="Grafik 3" descr="Ein Bild, das Text, Screenshot, Schrift, Logo enthält.&#10;&#10;Automatisch generierte Beschreibung">
            <a:extLst>
              <a:ext uri="{FF2B5EF4-FFF2-40B4-BE49-F238E27FC236}">
                <a16:creationId xmlns:a16="http://schemas.microsoft.com/office/drawing/2014/main" id="{25112B80-CD07-F14B-39BD-905394001B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009" y="1835172"/>
            <a:ext cx="3818287" cy="3150086"/>
          </a:xfrm>
          <a:prstGeom prst="rect">
            <a:avLst/>
          </a:prstGeom>
        </p:spPr>
      </p:pic>
      <p:graphicFrame>
        <p:nvGraphicFramePr>
          <p:cNvPr id="10" name="Inhaltsplatzhalter 2">
            <a:extLst>
              <a:ext uri="{FF2B5EF4-FFF2-40B4-BE49-F238E27FC236}">
                <a16:creationId xmlns:a16="http://schemas.microsoft.com/office/drawing/2014/main" id="{C54769E0-F2AF-9419-DC1F-DAC37F5EBDC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6667297"/>
              </p:ext>
            </p:extLst>
          </p:nvPr>
        </p:nvGraphicFramePr>
        <p:xfrm>
          <a:off x="5248655" y="1646239"/>
          <a:ext cx="6105145" cy="45307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412671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5CA183-0A1A-DF30-7077-0CE3D4F9E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Backend Concept</a:t>
            </a:r>
          </a:p>
        </p:txBody>
      </p:sp>
      <p:graphicFrame>
        <p:nvGraphicFramePr>
          <p:cNvPr id="5" name="Inhaltsplatzhalter 2">
            <a:extLst>
              <a:ext uri="{FF2B5EF4-FFF2-40B4-BE49-F238E27FC236}">
                <a16:creationId xmlns:a16="http://schemas.microsoft.com/office/drawing/2014/main" id="{BCD2640D-F10A-D9C6-FA07-5C72AEF87D6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2042438"/>
              </p:ext>
            </p:extLst>
          </p:nvPr>
        </p:nvGraphicFramePr>
        <p:xfrm>
          <a:off x="1120000" y="1825625"/>
          <a:ext cx="102338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57516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0">
            <a:extLst>
              <a:ext uri="{FF2B5EF4-FFF2-40B4-BE49-F238E27FC236}">
                <a16:creationId xmlns:a16="http://schemas.microsoft.com/office/drawing/2014/main" id="{05325879-C4B2-475E-B853-DC8F21A63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2">
            <a:extLst>
              <a:ext uri="{FF2B5EF4-FFF2-40B4-BE49-F238E27FC236}">
                <a16:creationId xmlns:a16="http://schemas.microsoft.com/office/drawing/2014/main" id="{012C085F-3B19-420D-902A-B55695F503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18105" cy="6858000"/>
          </a:xfrm>
          <a:prstGeom prst="rect">
            <a:avLst/>
          </a:prstGeom>
          <a:blipFill>
            <a:blip r:embed="rId2"/>
            <a:stretch>
              <a:fillRect r="-164004"/>
            </a:stretch>
          </a:blipFill>
          <a:ln>
            <a:noFill/>
          </a:ln>
          <a:effectLst>
            <a:outerShdw blurRad="139700" dist="508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9037327-C5EE-000B-866E-B142F7129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3435625" cy="1325563"/>
          </a:xfrm>
        </p:spPr>
        <p:txBody>
          <a:bodyPr>
            <a:normAutofit/>
          </a:bodyPr>
          <a:lstStyle/>
          <a:p>
            <a:r>
              <a:rPr lang="de-DE" sz="4000" dirty="0">
                <a:gradFill flip="none" rotWithShape="1">
                  <a:gsLst>
                    <a:gs pos="28000">
                      <a:srgbClr val="EDEDED"/>
                    </a:gs>
                    <a:gs pos="0">
                      <a:srgbClr val="BFBFBF"/>
                    </a:gs>
                    <a:gs pos="100000">
                      <a:srgbClr val="FFFFFF"/>
                    </a:gs>
                  </a:gsLst>
                  <a:lin ang="4800000" scaled="0"/>
                  <a:tileRect/>
                </a:gradFill>
              </a:rPr>
              <a:t>Datenbank</a:t>
            </a:r>
          </a:p>
        </p:txBody>
      </p:sp>
      <p:sp>
        <p:nvSpPr>
          <p:cNvPr id="17" name="Content Placeholder 7">
            <a:extLst>
              <a:ext uri="{FF2B5EF4-FFF2-40B4-BE49-F238E27FC236}">
                <a16:creationId xmlns:a16="http://schemas.microsoft.com/office/drawing/2014/main" id="{5BC2D762-E58B-9A7A-AFA2-80E4EF4B3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974" y="1825625"/>
            <a:ext cx="3606853" cy="4351338"/>
          </a:xfrm>
        </p:spPr>
        <p:txBody>
          <a:bodyPr>
            <a:normAutofit/>
          </a:bodyPr>
          <a:lstStyle/>
          <a:p>
            <a:r>
              <a:rPr lang="en-US" sz="2000" dirty="0" err="1">
                <a:gradFill>
                  <a:gsLst>
                    <a:gs pos="34000">
                      <a:srgbClr val="EDEDED"/>
                    </a:gs>
                    <a:gs pos="0">
                      <a:srgbClr val="BFBFBF"/>
                    </a:gs>
                    <a:gs pos="100000">
                      <a:srgbClr val="FFFFFF"/>
                    </a:gs>
                  </a:gsLst>
                  <a:lin ang="4800000" scaled="0"/>
                </a:gradFill>
              </a:rPr>
              <a:t>Supabase</a:t>
            </a:r>
            <a:endParaRPr lang="en-US" sz="2000" dirty="0">
              <a:gradFill>
                <a:gsLst>
                  <a:gs pos="34000">
                    <a:srgbClr val="EDEDED"/>
                  </a:gs>
                  <a:gs pos="0">
                    <a:srgbClr val="BFBFBF"/>
                  </a:gs>
                  <a:gs pos="100000">
                    <a:srgbClr val="FFFFFF"/>
                  </a:gs>
                </a:gsLst>
                <a:lin ang="4800000" scaled="0"/>
              </a:gradFill>
            </a:endParaRPr>
          </a:p>
          <a:p>
            <a:endParaRPr lang="en-US" sz="2000" dirty="0">
              <a:gradFill>
                <a:gsLst>
                  <a:gs pos="34000">
                    <a:srgbClr val="EDEDED"/>
                  </a:gs>
                  <a:gs pos="0">
                    <a:srgbClr val="BFBFBF"/>
                  </a:gs>
                  <a:gs pos="100000">
                    <a:srgbClr val="FFFFFF"/>
                  </a:gs>
                </a:gsLst>
                <a:lin ang="4800000" scaled="0"/>
              </a:gradFill>
            </a:endParaRPr>
          </a:p>
          <a:p>
            <a:r>
              <a:rPr lang="en-US" sz="2000" dirty="0">
                <a:gradFill>
                  <a:gsLst>
                    <a:gs pos="34000">
                      <a:srgbClr val="EDEDED"/>
                    </a:gs>
                    <a:gs pos="0">
                      <a:srgbClr val="BFBFBF"/>
                    </a:gs>
                    <a:gs pos="100000">
                      <a:srgbClr val="FFFFFF"/>
                    </a:gs>
                  </a:gsLst>
                  <a:lin ang="4800000" scaled="0"/>
                </a:gradFill>
              </a:rPr>
              <a:t>PostgreSQL-</a:t>
            </a:r>
            <a:r>
              <a:rPr lang="en-US" sz="2000" dirty="0" err="1">
                <a:gradFill>
                  <a:gsLst>
                    <a:gs pos="34000">
                      <a:srgbClr val="EDEDED"/>
                    </a:gs>
                    <a:gs pos="0">
                      <a:srgbClr val="BFBFBF"/>
                    </a:gs>
                    <a:gs pos="100000">
                      <a:srgbClr val="FFFFFF"/>
                    </a:gs>
                  </a:gsLst>
                  <a:lin ang="4800000" scaled="0"/>
                </a:gradFill>
              </a:rPr>
              <a:t>Datenbank</a:t>
            </a:r>
            <a:endParaRPr lang="en-US" sz="2000" dirty="0">
              <a:gradFill>
                <a:gsLst>
                  <a:gs pos="34000">
                    <a:srgbClr val="EDEDED"/>
                  </a:gs>
                  <a:gs pos="0">
                    <a:srgbClr val="BFBFBF"/>
                  </a:gs>
                  <a:gs pos="100000">
                    <a:srgbClr val="FFFFFF"/>
                  </a:gs>
                </a:gsLst>
                <a:lin ang="4800000" scaled="0"/>
              </a:gradFill>
            </a:endParaRPr>
          </a:p>
          <a:p>
            <a:endParaRPr lang="en-US" sz="2000" dirty="0">
              <a:gradFill>
                <a:gsLst>
                  <a:gs pos="34000">
                    <a:srgbClr val="EDEDED"/>
                  </a:gs>
                  <a:gs pos="0">
                    <a:srgbClr val="BFBFBF"/>
                  </a:gs>
                  <a:gs pos="100000">
                    <a:srgbClr val="FFFFFF"/>
                  </a:gs>
                </a:gsLst>
                <a:lin ang="4800000" scaled="0"/>
              </a:gradFill>
            </a:endParaRPr>
          </a:p>
          <a:p>
            <a:r>
              <a:rPr lang="en-US" sz="2000" dirty="0">
                <a:gradFill>
                  <a:gsLst>
                    <a:gs pos="34000">
                      <a:srgbClr val="EDEDED"/>
                    </a:gs>
                    <a:gs pos="0">
                      <a:srgbClr val="BFBFBF"/>
                    </a:gs>
                    <a:gs pos="100000">
                      <a:srgbClr val="FFFFFF"/>
                    </a:gs>
                  </a:gsLst>
                  <a:lin ang="4800000" scaled="0"/>
                </a:gradFill>
              </a:rPr>
              <a:t>Web-Interface</a:t>
            </a:r>
          </a:p>
          <a:p>
            <a:endParaRPr lang="en-US" sz="2000" dirty="0">
              <a:gradFill>
                <a:gsLst>
                  <a:gs pos="34000">
                    <a:srgbClr val="EDEDED"/>
                  </a:gs>
                  <a:gs pos="0">
                    <a:srgbClr val="BFBFBF"/>
                  </a:gs>
                  <a:gs pos="100000">
                    <a:srgbClr val="FFFFFF"/>
                  </a:gs>
                </a:gsLst>
                <a:lin ang="4800000" scaled="0"/>
              </a:gradFill>
            </a:endParaRPr>
          </a:p>
          <a:p>
            <a:r>
              <a:rPr lang="en-US" sz="2000" dirty="0" err="1">
                <a:gradFill>
                  <a:gsLst>
                    <a:gs pos="34000">
                      <a:srgbClr val="EDEDED"/>
                    </a:gs>
                    <a:gs pos="0">
                      <a:srgbClr val="BFBFBF"/>
                    </a:gs>
                    <a:gs pos="100000">
                      <a:srgbClr val="FFFFFF"/>
                    </a:gs>
                  </a:gsLst>
                  <a:lin ang="4800000" scaled="0"/>
                </a:gradFill>
              </a:rPr>
              <a:t>Zugriff</a:t>
            </a:r>
            <a:r>
              <a:rPr lang="en-US" sz="2000" dirty="0">
                <a:gradFill>
                  <a:gsLst>
                    <a:gs pos="34000">
                      <a:srgbClr val="EDEDED"/>
                    </a:gs>
                    <a:gs pos="0">
                      <a:srgbClr val="BFBFBF"/>
                    </a:gs>
                    <a:gs pos="100000">
                      <a:srgbClr val="FFFFFF"/>
                    </a:gs>
                  </a:gsLst>
                  <a:lin ang="4800000" scaled="0"/>
                </a:gradFill>
              </a:rPr>
              <a:t> via Python API</a:t>
            </a:r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797D8BE1-B169-3244-0B5D-BA9F28D7B4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74539" y="1092640"/>
            <a:ext cx="6314487" cy="46727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933518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5D799D-7A75-E2F9-836B-7E0AF730A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de-CH" dirty="0"/>
              <a:t>Architektur</a:t>
            </a:r>
          </a:p>
        </p:txBody>
      </p:sp>
      <p:graphicFrame>
        <p:nvGraphicFramePr>
          <p:cNvPr id="7" name="Inhaltsplatzhalter 2">
            <a:extLst>
              <a:ext uri="{FF2B5EF4-FFF2-40B4-BE49-F238E27FC236}">
                <a16:creationId xmlns:a16="http://schemas.microsoft.com/office/drawing/2014/main" id="{A09930DF-64E7-38EB-403D-E4759A17B3A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941234"/>
              </p:ext>
            </p:extLst>
          </p:nvPr>
        </p:nvGraphicFramePr>
        <p:xfrm>
          <a:off x="1120000" y="1825625"/>
          <a:ext cx="6358486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Grafik 4" descr="Ein Bild, das Text, Screenshot, Schrift, Reihe enthält.&#10;&#10;Automatisch generierte Beschreibung">
            <a:extLst>
              <a:ext uri="{FF2B5EF4-FFF2-40B4-BE49-F238E27FC236}">
                <a16:creationId xmlns:a16="http://schemas.microsoft.com/office/drawing/2014/main" id="{8B8B07ED-979E-AEDF-7E4F-E85154D0E7E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9124" y="2717545"/>
            <a:ext cx="3354676" cy="1422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287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8C622E-CB4C-CF38-5EA7-D6167B42B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Technologien</a:t>
            </a:r>
          </a:p>
        </p:txBody>
      </p:sp>
      <p:graphicFrame>
        <p:nvGraphicFramePr>
          <p:cNvPr id="5" name="Inhaltsplatzhalter 2">
            <a:extLst>
              <a:ext uri="{FF2B5EF4-FFF2-40B4-BE49-F238E27FC236}">
                <a16:creationId xmlns:a16="http://schemas.microsoft.com/office/drawing/2014/main" id="{3884430C-A6CC-C505-D8C3-EAC363606D3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8692460"/>
              </p:ext>
            </p:extLst>
          </p:nvPr>
        </p:nvGraphicFramePr>
        <p:xfrm>
          <a:off x="1120000" y="1825625"/>
          <a:ext cx="102338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854652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FCD4FC3C-658F-12D8-9453-D7B29833DDD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653"/>
          <a:stretch/>
        </p:blipFill>
        <p:spPr>
          <a:xfrm>
            <a:off x="7552944" y="10"/>
            <a:ext cx="4639056" cy="6857990"/>
          </a:xfrm>
          <a:prstGeom prst="rect">
            <a:avLst/>
          </a:prstGeom>
        </p:spPr>
      </p:pic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97E60398-905F-436C-AB6F-00D742F625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552944" cy="6858000"/>
          </a:xfrm>
          <a:prstGeom prst="rect">
            <a:avLst/>
          </a:prstGeom>
          <a:ln>
            <a:noFill/>
          </a:ln>
          <a:effectLst>
            <a:outerShdw blurRad="139700" dist="508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7FD954F-28CB-C666-E5E6-C7993C07C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6361590" cy="1325563"/>
          </a:xfrm>
        </p:spPr>
        <p:txBody>
          <a:bodyPr>
            <a:normAutofit/>
          </a:bodyPr>
          <a:lstStyle/>
          <a:p>
            <a:r>
              <a:rPr lang="de-CH" dirty="0"/>
              <a:t>Ergebnis</a:t>
            </a:r>
          </a:p>
        </p:txBody>
      </p:sp>
      <p:graphicFrame>
        <p:nvGraphicFramePr>
          <p:cNvPr id="13" name="Inhaltsplatzhalter 2">
            <a:extLst>
              <a:ext uri="{FF2B5EF4-FFF2-40B4-BE49-F238E27FC236}">
                <a16:creationId xmlns:a16="http://schemas.microsoft.com/office/drawing/2014/main" id="{81454606-F664-A2DA-B933-692549A6074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20000" y="1825625"/>
          <a:ext cx="6079791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Grafik 3">
            <a:extLst>
              <a:ext uri="{FF2B5EF4-FFF2-40B4-BE49-F238E27FC236}">
                <a16:creationId xmlns:a16="http://schemas.microsoft.com/office/drawing/2014/main" id="{28165F13-0453-C690-3DD2-6BE4BF228A36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16939"/>
          <a:stretch/>
        </p:blipFill>
        <p:spPr>
          <a:xfrm>
            <a:off x="8762809" y="3745865"/>
            <a:ext cx="2646045" cy="300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412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7F0225-41EE-08A7-293A-8E0E39F44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Mögliche Weiterentwicklungen</a:t>
            </a:r>
          </a:p>
        </p:txBody>
      </p:sp>
      <p:graphicFrame>
        <p:nvGraphicFramePr>
          <p:cNvPr id="5" name="Inhaltsplatzhalter 2">
            <a:extLst>
              <a:ext uri="{FF2B5EF4-FFF2-40B4-BE49-F238E27FC236}">
                <a16:creationId xmlns:a16="http://schemas.microsoft.com/office/drawing/2014/main" id="{8D09AF82-ABC8-9C5B-462A-0B5DC88135B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20000" y="1825625"/>
          <a:ext cx="102338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02382020"/>
      </p:ext>
    </p:extLst>
  </p:cSld>
  <p:clrMapOvr>
    <a:masterClrMapping/>
  </p:clrMapOvr>
</p:sld>
</file>

<file path=ppt/theme/theme1.xml><?xml version="1.0" encoding="utf-8"?>
<a:theme xmlns:a="http://schemas.openxmlformats.org/drawingml/2006/main" name="Tiefe">
  <a:themeElements>
    <a:clrScheme name="Tiefe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Tiefe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ief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3B85B8D7FE4D46B667703FCD0ACDFC" ma:contentTypeVersion="2" ma:contentTypeDescription="Ein neues Dokument erstellen." ma:contentTypeScope="" ma:versionID="fc806a4ed37bf875326d98987e7aa7ef">
  <xsd:schema xmlns:xsd="http://www.w3.org/2001/XMLSchema" xmlns:xs="http://www.w3.org/2001/XMLSchema" xmlns:p="http://schemas.microsoft.com/office/2006/metadata/properties" xmlns:ns2="71e348cc-c01a-4aa6-a8c0-1f28b72f4c56" targetNamespace="http://schemas.microsoft.com/office/2006/metadata/properties" ma:root="true" ma:fieldsID="61cc81d16dff8cbd1914a5fd7569fda9" ns2:_="">
    <xsd:import namespace="71e348cc-c01a-4aa6-a8c0-1f28b72f4c5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e348cc-c01a-4aa6-a8c0-1f28b72f4c5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24CBEC4-4606-435F-A377-140BCA97C52B}">
  <ds:schemaRefs>
    <ds:schemaRef ds:uri="71e348cc-c01a-4aa6-a8c0-1f28b72f4c5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100972F-AA3E-4667-A7B8-A3AFAC0606E3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www.w3.org/XML/1998/namespace"/>
    <ds:schemaRef ds:uri="http://purl.org/dc/terms/"/>
    <ds:schemaRef ds:uri="71e348cc-c01a-4aa6-a8c0-1f28b72f4c56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4E90C57-ECD4-4D60-91F8-A6125AB1D43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TM04033923[[fn=Tiefe]]</Template>
  <TotalTime>0</TotalTime>
  <Words>287</Words>
  <Application>Microsoft Office PowerPoint</Application>
  <PresentationFormat>Breitbild</PresentationFormat>
  <Paragraphs>88</Paragraphs>
  <Slides>11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6" baseType="lpstr">
      <vt:lpstr>Arial</vt:lpstr>
      <vt:lpstr>Calibri</vt:lpstr>
      <vt:lpstr>Corbel</vt:lpstr>
      <vt:lpstr>Wingdings</vt:lpstr>
      <vt:lpstr>Tiefe</vt:lpstr>
      <vt:lpstr>Bites &amp; Sips </vt:lpstr>
      <vt:lpstr>Inspiration</vt:lpstr>
      <vt:lpstr>Frontend Concept</vt:lpstr>
      <vt:lpstr>Backend Concept</vt:lpstr>
      <vt:lpstr>Datenbank</vt:lpstr>
      <vt:lpstr>Architektur</vt:lpstr>
      <vt:lpstr>Technologien</vt:lpstr>
      <vt:lpstr>Ergebnis</vt:lpstr>
      <vt:lpstr>Mögliche Weiterentwicklungen</vt:lpstr>
      <vt:lpstr>Reflexion</vt:lpstr>
      <vt:lpstr>Fragen?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Bites &amp; Sips </dc:title>
  <dc:creator>Luca Köppel</dc:creator>
  <cp:lastModifiedBy>Simon Hefti</cp:lastModifiedBy>
  <cp:revision>12</cp:revision>
  <dcterms:created xsi:type="dcterms:W3CDTF">2023-05-20T14:59:12Z</dcterms:created>
  <dcterms:modified xsi:type="dcterms:W3CDTF">2023-05-22T19:24:07Z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0x010100733B85B8D7FE4D46B667703FCD0ACDFC</vt:lpwstr>
  </property>
</Properties>
</file>