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9" r:id="rId1"/>
  </p:sldMasterIdLst>
  <p:notesMasterIdLst>
    <p:notesMasterId r:id="rId13"/>
  </p:notesMasterIdLst>
  <p:sldIdLst>
    <p:sldId id="259" r:id="rId2"/>
    <p:sldId id="260" r:id="rId3"/>
    <p:sldId id="262" r:id="rId4"/>
    <p:sldId id="263" r:id="rId5"/>
    <p:sldId id="265" r:id="rId6"/>
    <p:sldId id="266" r:id="rId7"/>
    <p:sldId id="267" r:id="rId8"/>
    <p:sldId id="268" r:id="rId9"/>
    <p:sldId id="269" r:id="rId10"/>
    <p:sldId id="270" r:id="rId11"/>
    <p:sldId id="261" r:id="rId1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351682-6A47-4DAF-B149-09339DA78146}" v="99" dt="2024-05-23T12:41:16.52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ena Gerber" userId="S::elena.gerber@ost.ch::0ea43d5e-a4ec-4af5-b249-38f5ebb30e89" providerId="AD" clId="Web-{D9A65DD9-553C-81AC-ADD0-4B60641080A9}"/>
    <pc:docChg chg="modSld">
      <pc:chgData name="Elena Gerber" userId="S::elena.gerber@ost.ch::0ea43d5e-a4ec-4af5-b249-38f5ebb30e89" providerId="AD" clId="Web-{D9A65DD9-553C-81AC-ADD0-4B60641080A9}" dt="2024-05-23T06:51:56.936" v="83" actId="14100"/>
      <pc:docMkLst>
        <pc:docMk/>
      </pc:docMkLst>
      <pc:sldChg chg="addSp delSp modSp">
        <pc:chgData name="Elena Gerber" userId="S::elena.gerber@ost.ch::0ea43d5e-a4ec-4af5-b249-38f5ebb30e89" providerId="AD" clId="Web-{D9A65DD9-553C-81AC-ADD0-4B60641080A9}" dt="2024-05-23T06:51:56.936" v="83" actId="14100"/>
        <pc:sldMkLst>
          <pc:docMk/>
          <pc:sldMk cId="1192047726" sldId="262"/>
        </pc:sldMkLst>
        <pc:spChg chg="mod">
          <ac:chgData name="Elena Gerber" userId="S::elena.gerber@ost.ch::0ea43d5e-a4ec-4af5-b249-38f5ebb30e89" providerId="AD" clId="Web-{D9A65DD9-553C-81AC-ADD0-4B60641080A9}" dt="2024-05-23T06:50:22.778" v="77" actId="1076"/>
          <ac:spMkLst>
            <pc:docMk/>
            <pc:sldMk cId="1192047726" sldId="262"/>
            <ac:spMk id="2" creationId="{C8D08956-D336-2027-F01A-B0E841C40C9A}"/>
          </ac:spMkLst>
        </pc:spChg>
        <pc:picChg chg="add del mod">
          <ac:chgData name="Elena Gerber" userId="S::elena.gerber@ost.ch::0ea43d5e-a4ec-4af5-b249-38f5ebb30e89" providerId="AD" clId="Web-{D9A65DD9-553C-81AC-ADD0-4B60641080A9}" dt="2024-05-23T06:39:02.355" v="1"/>
          <ac:picMkLst>
            <pc:docMk/>
            <pc:sldMk cId="1192047726" sldId="262"/>
            <ac:picMk id="3" creationId="{88B2CA7C-239C-91F9-DCAD-1E2FB1C675A4}"/>
          </ac:picMkLst>
        </pc:picChg>
        <pc:picChg chg="add del mod">
          <ac:chgData name="Elena Gerber" userId="S::elena.gerber@ost.ch::0ea43d5e-a4ec-4af5-b249-38f5ebb30e89" providerId="AD" clId="Web-{D9A65DD9-553C-81AC-ADD0-4B60641080A9}" dt="2024-05-23T06:39:34.028" v="4"/>
          <ac:picMkLst>
            <pc:docMk/>
            <pc:sldMk cId="1192047726" sldId="262"/>
            <ac:picMk id="5" creationId="{7D1A5C49-AC6E-9A73-E57D-B78F68295351}"/>
          </ac:picMkLst>
        </pc:picChg>
        <pc:picChg chg="add del mod">
          <ac:chgData name="Elena Gerber" userId="S::elena.gerber@ost.ch::0ea43d5e-a4ec-4af5-b249-38f5ebb30e89" providerId="AD" clId="Web-{D9A65DD9-553C-81AC-ADD0-4B60641080A9}" dt="2024-05-23T06:39:49.169" v="6"/>
          <ac:picMkLst>
            <pc:docMk/>
            <pc:sldMk cId="1192047726" sldId="262"/>
            <ac:picMk id="6" creationId="{297651C6-6982-0D8E-586B-993730337CA9}"/>
          </ac:picMkLst>
        </pc:picChg>
        <pc:picChg chg="add del mod">
          <ac:chgData name="Elena Gerber" userId="S::elena.gerber@ost.ch::0ea43d5e-a4ec-4af5-b249-38f5ebb30e89" providerId="AD" clId="Web-{D9A65DD9-553C-81AC-ADD0-4B60641080A9}" dt="2024-05-23T06:42:19.813" v="8"/>
          <ac:picMkLst>
            <pc:docMk/>
            <pc:sldMk cId="1192047726" sldId="262"/>
            <ac:picMk id="7" creationId="{8F003F42-9A18-91C9-3099-D98D1FB40C44}"/>
          </ac:picMkLst>
        </pc:picChg>
        <pc:picChg chg="add del mod">
          <ac:chgData name="Elena Gerber" userId="S::elena.gerber@ost.ch::0ea43d5e-a4ec-4af5-b249-38f5ebb30e89" providerId="AD" clId="Web-{D9A65DD9-553C-81AC-ADD0-4B60641080A9}" dt="2024-05-23T06:45:15.740" v="24"/>
          <ac:picMkLst>
            <pc:docMk/>
            <pc:sldMk cId="1192047726" sldId="262"/>
            <ac:picMk id="8" creationId="{65CA9C28-9B0A-058B-68F4-1D4C6E7A9FC5}"/>
          </ac:picMkLst>
        </pc:picChg>
        <pc:picChg chg="add del mod">
          <ac:chgData name="Elena Gerber" userId="S::elena.gerber@ost.ch::0ea43d5e-a4ec-4af5-b249-38f5ebb30e89" providerId="AD" clId="Web-{D9A65DD9-553C-81AC-ADD0-4B60641080A9}" dt="2024-05-23T06:45:37.693" v="27"/>
          <ac:picMkLst>
            <pc:docMk/>
            <pc:sldMk cId="1192047726" sldId="262"/>
            <ac:picMk id="10" creationId="{42195934-8DE9-8879-86A5-88DFEC36A847}"/>
          </ac:picMkLst>
        </pc:picChg>
        <pc:picChg chg="add del mod">
          <ac:chgData name="Elena Gerber" userId="S::elena.gerber@ost.ch::0ea43d5e-a4ec-4af5-b249-38f5ebb30e89" providerId="AD" clId="Web-{D9A65DD9-553C-81AC-ADD0-4B60641080A9}" dt="2024-05-23T06:46:30.288" v="44"/>
          <ac:picMkLst>
            <pc:docMk/>
            <pc:sldMk cId="1192047726" sldId="262"/>
            <ac:picMk id="12" creationId="{C6A4537A-BD70-A753-C66D-81E2EC8F8955}"/>
          </ac:picMkLst>
        </pc:picChg>
        <pc:picChg chg="add del mod">
          <ac:chgData name="Elena Gerber" userId="S::elena.gerber@ost.ch::0ea43d5e-a4ec-4af5-b249-38f5ebb30e89" providerId="AD" clId="Web-{D9A65DD9-553C-81AC-ADD0-4B60641080A9}" dt="2024-05-23T06:50:19.762" v="76"/>
          <ac:picMkLst>
            <pc:docMk/>
            <pc:sldMk cId="1192047726" sldId="262"/>
            <ac:picMk id="14" creationId="{8B01710C-8E2E-3F4C-85D2-465864C17F98}"/>
          </ac:picMkLst>
        </pc:picChg>
        <pc:picChg chg="add del mod">
          <ac:chgData name="Elena Gerber" userId="S::elena.gerber@ost.ch::0ea43d5e-a4ec-4af5-b249-38f5ebb30e89" providerId="AD" clId="Web-{D9A65DD9-553C-81AC-ADD0-4B60641080A9}" dt="2024-05-23T06:51:51.842" v="81"/>
          <ac:picMkLst>
            <pc:docMk/>
            <pc:sldMk cId="1192047726" sldId="262"/>
            <ac:picMk id="16" creationId="{995A24CB-A9CB-6558-13D0-8B6ED813CBF8}"/>
          </ac:picMkLst>
        </pc:picChg>
        <pc:picChg chg="add mod">
          <ac:chgData name="Elena Gerber" userId="S::elena.gerber@ost.ch::0ea43d5e-a4ec-4af5-b249-38f5ebb30e89" providerId="AD" clId="Web-{D9A65DD9-553C-81AC-ADD0-4B60641080A9}" dt="2024-05-23T06:51:56.936" v="83" actId="14100"/>
          <ac:picMkLst>
            <pc:docMk/>
            <pc:sldMk cId="1192047726" sldId="262"/>
            <ac:picMk id="17" creationId="{E00F0755-67F8-B50D-930E-EC46C4293EF3}"/>
          </ac:picMkLst>
        </pc:picChg>
      </pc:sldChg>
    </pc:docChg>
  </pc:docChgLst>
  <pc:docChgLst>
    <pc:chgData name="Elena Gerber" userId="0ea43d5e-a4ec-4af5-b249-38f5ebb30e89" providerId="ADAL" clId="{1FF97F42-388F-4C68-8896-2462A08353BC}"/>
    <pc:docChg chg="custSel addSld delSld modSld">
      <pc:chgData name="Elena Gerber" userId="0ea43d5e-a4ec-4af5-b249-38f5ebb30e89" providerId="ADAL" clId="{1FF97F42-388F-4C68-8896-2462A08353BC}" dt="2024-05-19T16:06:01.408" v="23" actId="2696"/>
      <pc:docMkLst>
        <pc:docMk/>
      </pc:docMkLst>
      <pc:sldChg chg="addSp modSp mod">
        <pc:chgData name="Elena Gerber" userId="0ea43d5e-a4ec-4af5-b249-38f5ebb30e89" providerId="ADAL" clId="{1FF97F42-388F-4C68-8896-2462A08353BC}" dt="2024-05-19T15:18:52.241" v="4" actId="14100"/>
        <pc:sldMkLst>
          <pc:docMk/>
          <pc:sldMk cId="1460301492" sldId="263"/>
        </pc:sldMkLst>
        <pc:picChg chg="add mod">
          <ac:chgData name="Elena Gerber" userId="0ea43d5e-a4ec-4af5-b249-38f5ebb30e89" providerId="ADAL" clId="{1FF97F42-388F-4C68-8896-2462A08353BC}" dt="2024-05-19T15:18:52.241" v="4" actId="14100"/>
          <ac:picMkLst>
            <pc:docMk/>
            <pc:sldMk cId="1460301492" sldId="263"/>
            <ac:picMk id="6" creationId="{E405B607-6DF4-082D-A344-6E77C50528EF}"/>
          </ac:picMkLst>
        </pc:picChg>
      </pc:sldChg>
      <pc:sldChg chg="addSp delSp new del mod">
        <pc:chgData name="Elena Gerber" userId="0ea43d5e-a4ec-4af5-b249-38f5ebb30e89" providerId="ADAL" clId="{1FF97F42-388F-4C68-8896-2462A08353BC}" dt="2024-05-19T16:05:53.824" v="19" actId="2696"/>
        <pc:sldMkLst>
          <pc:docMk/>
          <pc:sldMk cId="808790598" sldId="270"/>
        </pc:sldMkLst>
        <pc:spChg chg="del">
          <ac:chgData name="Elena Gerber" userId="0ea43d5e-a4ec-4af5-b249-38f5ebb30e89" providerId="ADAL" clId="{1FF97F42-388F-4C68-8896-2462A08353BC}" dt="2024-05-19T15:31:47.177" v="6" actId="478"/>
          <ac:spMkLst>
            <pc:docMk/>
            <pc:sldMk cId="808790598" sldId="270"/>
            <ac:spMk id="2" creationId="{A32C3219-33CF-CFDF-D7E1-E42438B7B126}"/>
          </ac:spMkLst>
        </pc:spChg>
        <pc:spChg chg="del">
          <ac:chgData name="Elena Gerber" userId="0ea43d5e-a4ec-4af5-b249-38f5ebb30e89" providerId="ADAL" clId="{1FF97F42-388F-4C68-8896-2462A08353BC}" dt="2024-05-19T15:31:48.496" v="7" actId="478"/>
          <ac:spMkLst>
            <pc:docMk/>
            <pc:sldMk cId="808790598" sldId="270"/>
            <ac:spMk id="3" creationId="{B307A4A3-7D27-2AB3-E6CA-382032D090FF}"/>
          </ac:spMkLst>
        </pc:spChg>
        <pc:picChg chg="add">
          <ac:chgData name="Elena Gerber" userId="0ea43d5e-a4ec-4af5-b249-38f5ebb30e89" providerId="ADAL" clId="{1FF97F42-388F-4C68-8896-2462A08353BC}" dt="2024-05-19T15:31:50.012" v="8" actId="22"/>
          <ac:picMkLst>
            <pc:docMk/>
            <pc:sldMk cId="808790598" sldId="270"/>
            <ac:picMk id="5" creationId="{46A4BCC7-F6D2-7D56-1C42-BDF40E9A3E1A}"/>
          </ac:picMkLst>
        </pc:picChg>
      </pc:sldChg>
      <pc:sldChg chg="addSp new del mod">
        <pc:chgData name="Elena Gerber" userId="0ea43d5e-a4ec-4af5-b249-38f5ebb30e89" providerId="ADAL" clId="{1FF97F42-388F-4C68-8896-2462A08353BC}" dt="2024-05-19T16:05:55.911" v="20" actId="2696"/>
        <pc:sldMkLst>
          <pc:docMk/>
          <pc:sldMk cId="1229876052" sldId="271"/>
        </pc:sldMkLst>
        <pc:picChg chg="add">
          <ac:chgData name="Elena Gerber" userId="0ea43d5e-a4ec-4af5-b249-38f5ebb30e89" providerId="ADAL" clId="{1FF97F42-388F-4C68-8896-2462A08353BC}" dt="2024-05-19T15:33:15.339" v="10" actId="22"/>
          <ac:picMkLst>
            <pc:docMk/>
            <pc:sldMk cId="1229876052" sldId="271"/>
            <ac:picMk id="5" creationId="{AD0D3813-B146-B45A-B524-1BA9FF7CED9D}"/>
          </ac:picMkLst>
        </pc:picChg>
      </pc:sldChg>
      <pc:sldChg chg="addSp delSp new del mod">
        <pc:chgData name="Elena Gerber" userId="0ea43d5e-a4ec-4af5-b249-38f5ebb30e89" providerId="ADAL" clId="{1FF97F42-388F-4C68-8896-2462A08353BC}" dt="2024-05-19T16:05:57.909" v="21" actId="2696"/>
        <pc:sldMkLst>
          <pc:docMk/>
          <pc:sldMk cId="2910072817" sldId="272"/>
        </pc:sldMkLst>
        <pc:picChg chg="add del">
          <ac:chgData name="Elena Gerber" userId="0ea43d5e-a4ec-4af5-b249-38f5ebb30e89" providerId="ADAL" clId="{1FF97F42-388F-4C68-8896-2462A08353BC}" dt="2024-05-19T15:51:50.778" v="17" actId="478"/>
          <ac:picMkLst>
            <pc:docMk/>
            <pc:sldMk cId="2910072817" sldId="272"/>
            <ac:picMk id="5" creationId="{8B2A7C16-FE81-0A03-4444-9208E55B3355}"/>
          </ac:picMkLst>
        </pc:picChg>
        <pc:picChg chg="add">
          <ac:chgData name="Elena Gerber" userId="0ea43d5e-a4ec-4af5-b249-38f5ebb30e89" providerId="ADAL" clId="{1FF97F42-388F-4C68-8896-2462A08353BC}" dt="2024-05-19T15:51:51.204" v="18" actId="22"/>
          <ac:picMkLst>
            <pc:docMk/>
            <pc:sldMk cId="2910072817" sldId="272"/>
            <ac:picMk id="7" creationId="{D23BC7E7-D760-75AA-7E14-5C7FF7A4BAA2}"/>
          </ac:picMkLst>
        </pc:picChg>
      </pc:sldChg>
      <pc:sldChg chg="addSp new del mod">
        <pc:chgData name="Elena Gerber" userId="0ea43d5e-a4ec-4af5-b249-38f5ebb30e89" providerId="ADAL" clId="{1FF97F42-388F-4C68-8896-2462A08353BC}" dt="2024-05-19T16:05:59.463" v="22" actId="2696"/>
        <pc:sldMkLst>
          <pc:docMk/>
          <pc:sldMk cId="2860154203" sldId="273"/>
        </pc:sldMkLst>
        <pc:picChg chg="add">
          <ac:chgData name="Elena Gerber" userId="0ea43d5e-a4ec-4af5-b249-38f5ebb30e89" providerId="ADAL" clId="{1FF97F42-388F-4C68-8896-2462A08353BC}" dt="2024-05-19T15:46:45.712" v="14" actId="22"/>
          <ac:picMkLst>
            <pc:docMk/>
            <pc:sldMk cId="2860154203" sldId="273"/>
            <ac:picMk id="5" creationId="{2864D345-31E9-64A7-3BFF-C82C9F172514}"/>
          </ac:picMkLst>
        </pc:picChg>
      </pc:sldChg>
      <pc:sldChg chg="addSp new del mod">
        <pc:chgData name="Elena Gerber" userId="0ea43d5e-a4ec-4af5-b249-38f5ebb30e89" providerId="ADAL" clId="{1FF97F42-388F-4C68-8896-2462A08353BC}" dt="2024-05-19T16:06:01.408" v="23" actId="2696"/>
        <pc:sldMkLst>
          <pc:docMk/>
          <pc:sldMk cId="2176872534" sldId="274"/>
        </pc:sldMkLst>
        <pc:picChg chg="add">
          <ac:chgData name="Elena Gerber" userId="0ea43d5e-a4ec-4af5-b249-38f5ebb30e89" providerId="ADAL" clId="{1FF97F42-388F-4C68-8896-2462A08353BC}" dt="2024-05-19T15:47:21.374" v="16" actId="22"/>
          <ac:picMkLst>
            <pc:docMk/>
            <pc:sldMk cId="2176872534" sldId="274"/>
            <ac:picMk id="5" creationId="{56759193-4981-8894-9767-047A76BE96EE}"/>
          </ac:picMkLst>
        </pc:picChg>
      </pc:sldChg>
    </pc:docChg>
  </pc:docChgLst>
  <pc:docChgLst>
    <pc:chgData name="Sabrina Mélanie Forster" userId="7cb7ea2b-4525-4c1b-8f1f-907aff356524" providerId="ADAL" clId="{38351682-6A47-4DAF-B149-09339DA78146}"/>
    <pc:docChg chg="undo custSel addSld delSld modSld">
      <pc:chgData name="Sabrina Mélanie Forster" userId="7cb7ea2b-4525-4c1b-8f1f-907aff356524" providerId="ADAL" clId="{38351682-6A47-4DAF-B149-09339DA78146}" dt="2024-05-24T07:18:40.541" v="561" actId="790"/>
      <pc:docMkLst>
        <pc:docMk/>
      </pc:docMkLst>
      <pc:sldChg chg="modSp mod">
        <pc:chgData name="Sabrina Mélanie Forster" userId="7cb7ea2b-4525-4c1b-8f1f-907aff356524" providerId="ADAL" clId="{38351682-6A47-4DAF-B149-09339DA78146}" dt="2024-05-24T07:18:02.543" v="559" actId="20577"/>
        <pc:sldMkLst>
          <pc:docMk/>
          <pc:sldMk cId="1964109665" sldId="259"/>
        </pc:sldMkLst>
        <pc:spChg chg="mod">
          <ac:chgData name="Sabrina Mélanie Forster" userId="7cb7ea2b-4525-4c1b-8f1f-907aff356524" providerId="ADAL" clId="{38351682-6A47-4DAF-B149-09339DA78146}" dt="2024-05-24T07:18:02.543" v="559" actId="20577"/>
          <ac:spMkLst>
            <pc:docMk/>
            <pc:sldMk cId="1964109665" sldId="259"/>
            <ac:spMk id="5" creationId="{F49EDFF5-DB6A-EFFD-E05E-838F2A22FAA9}"/>
          </ac:spMkLst>
        </pc:spChg>
      </pc:sldChg>
      <pc:sldChg chg="addSp delSp modSp mod">
        <pc:chgData name="Sabrina Mélanie Forster" userId="7cb7ea2b-4525-4c1b-8f1f-907aff356524" providerId="ADAL" clId="{38351682-6A47-4DAF-B149-09339DA78146}" dt="2024-05-23T12:41:16.522" v="542" actId="1076"/>
        <pc:sldMkLst>
          <pc:docMk/>
          <pc:sldMk cId="1460301492" sldId="263"/>
        </pc:sldMkLst>
        <pc:spChg chg="add mod topLvl">
          <ac:chgData name="Sabrina Mélanie Forster" userId="7cb7ea2b-4525-4c1b-8f1f-907aff356524" providerId="ADAL" clId="{38351682-6A47-4DAF-B149-09339DA78146}" dt="2024-05-23T11:52:57.793" v="442" actId="165"/>
          <ac:spMkLst>
            <pc:docMk/>
            <pc:sldMk cId="1460301492" sldId="263"/>
            <ac:spMk id="8" creationId="{C9234FB8-4D46-3C42-FDD2-350E72643493}"/>
          </ac:spMkLst>
        </pc:spChg>
        <pc:spChg chg="add mod">
          <ac:chgData name="Sabrina Mélanie Forster" userId="7cb7ea2b-4525-4c1b-8f1f-907aff356524" providerId="ADAL" clId="{38351682-6A47-4DAF-B149-09339DA78146}" dt="2024-05-23T11:52:57.793" v="442" actId="165"/>
          <ac:spMkLst>
            <pc:docMk/>
            <pc:sldMk cId="1460301492" sldId="263"/>
            <ac:spMk id="14" creationId="{C14349C0-9E04-1183-F2EE-423E5EFD25AC}"/>
          </ac:spMkLst>
        </pc:spChg>
        <pc:spChg chg="mod topLvl">
          <ac:chgData name="Sabrina Mélanie Forster" userId="7cb7ea2b-4525-4c1b-8f1f-907aff356524" providerId="ADAL" clId="{38351682-6A47-4DAF-B149-09339DA78146}" dt="2024-05-23T11:52:57.793" v="442" actId="165"/>
          <ac:spMkLst>
            <pc:docMk/>
            <pc:sldMk cId="1460301492" sldId="263"/>
            <ac:spMk id="1037" creationId="{E02254AF-2DF7-5280-1A96-723ECF7A336F}"/>
          </ac:spMkLst>
        </pc:spChg>
        <pc:spChg chg="mod topLvl">
          <ac:chgData name="Sabrina Mélanie Forster" userId="7cb7ea2b-4525-4c1b-8f1f-907aff356524" providerId="ADAL" clId="{38351682-6A47-4DAF-B149-09339DA78146}" dt="2024-05-23T11:52:57.793" v="442" actId="165"/>
          <ac:spMkLst>
            <pc:docMk/>
            <pc:sldMk cId="1460301492" sldId="263"/>
            <ac:spMk id="1038" creationId="{1D736685-C1F0-767C-6F60-D81DF7631A2E}"/>
          </ac:spMkLst>
        </pc:spChg>
        <pc:spChg chg="mod topLvl">
          <ac:chgData name="Sabrina Mélanie Forster" userId="7cb7ea2b-4525-4c1b-8f1f-907aff356524" providerId="ADAL" clId="{38351682-6A47-4DAF-B149-09339DA78146}" dt="2024-05-23T11:52:57.793" v="442" actId="165"/>
          <ac:spMkLst>
            <pc:docMk/>
            <pc:sldMk cId="1460301492" sldId="263"/>
            <ac:spMk id="1039" creationId="{D1EE5611-8ED2-A4FC-7326-BCDD2EFDCD58}"/>
          </ac:spMkLst>
        </pc:spChg>
        <pc:spChg chg="mod topLvl">
          <ac:chgData name="Sabrina Mélanie Forster" userId="7cb7ea2b-4525-4c1b-8f1f-907aff356524" providerId="ADAL" clId="{38351682-6A47-4DAF-B149-09339DA78146}" dt="2024-05-23T11:52:57.793" v="442" actId="165"/>
          <ac:spMkLst>
            <pc:docMk/>
            <pc:sldMk cId="1460301492" sldId="263"/>
            <ac:spMk id="1040" creationId="{2E5E9E0A-96A0-3138-7266-E9E365D13C36}"/>
          </ac:spMkLst>
        </pc:spChg>
        <pc:spChg chg="mod topLvl">
          <ac:chgData name="Sabrina Mélanie Forster" userId="7cb7ea2b-4525-4c1b-8f1f-907aff356524" providerId="ADAL" clId="{38351682-6A47-4DAF-B149-09339DA78146}" dt="2024-05-23T11:52:57.793" v="442" actId="165"/>
          <ac:spMkLst>
            <pc:docMk/>
            <pc:sldMk cId="1460301492" sldId="263"/>
            <ac:spMk id="1044" creationId="{3491D6DB-2883-DC69-0917-1192F6CE75CE}"/>
          </ac:spMkLst>
        </pc:spChg>
        <pc:spChg chg="mod topLvl">
          <ac:chgData name="Sabrina Mélanie Forster" userId="7cb7ea2b-4525-4c1b-8f1f-907aff356524" providerId="ADAL" clId="{38351682-6A47-4DAF-B149-09339DA78146}" dt="2024-05-23T11:52:57.793" v="442" actId="165"/>
          <ac:spMkLst>
            <pc:docMk/>
            <pc:sldMk cId="1460301492" sldId="263"/>
            <ac:spMk id="1045" creationId="{F5EAB4D7-FB44-42C2-77B5-25E9FE06870F}"/>
          </ac:spMkLst>
        </pc:spChg>
        <pc:spChg chg="mod topLvl">
          <ac:chgData name="Sabrina Mélanie Forster" userId="7cb7ea2b-4525-4c1b-8f1f-907aff356524" providerId="ADAL" clId="{38351682-6A47-4DAF-B149-09339DA78146}" dt="2024-05-23T11:52:57.793" v="442" actId="165"/>
          <ac:spMkLst>
            <pc:docMk/>
            <pc:sldMk cId="1460301492" sldId="263"/>
            <ac:spMk id="1046" creationId="{E8EF19A8-977B-4C4C-87AD-53A6459A1185}"/>
          </ac:spMkLst>
        </pc:spChg>
        <pc:spChg chg="mod topLvl">
          <ac:chgData name="Sabrina Mélanie Forster" userId="7cb7ea2b-4525-4c1b-8f1f-907aff356524" providerId="ADAL" clId="{38351682-6A47-4DAF-B149-09339DA78146}" dt="2024-05-23T11:52:57.793" v="442" actId="165"/>
          <ac:spMkLst>
            <pc:docMk/>
            <pc:sldMk cId="1460301492" sldId="263"/>
            <ac:spMk id="1052" creationId="{53D88881-03E6-FD87-74B2-AF5DC308C02E}"/>
          </ac:spMkLst>
        </pc:spChg>
        <pc:spChg chg="mod topLvl">
          <ac:chgData name="Sabrina Mélanie Forster" userId="7cb7ea2b-4525-4c1b-8f1f-907aff356524" providerId="ADAL" clId="{38351682-6A47-4DAF-B149-09339DA78146}" dt="2024-05-23T11:52:57.793" v="442" actId="165"/>
          <ac:spMkLst>
            <pc:docMk/>
            <pc:sldMk cId="1460301492" sldId="263"/>
            <ac:spMk id="1053" creationId="{734F1F91-E612-18B3-F408-82F0FD8A5B9B}"/>
          </ac:spMkLst>
        </pc:spChg>
        <pc:spChg chg="mod topLvl">
          <ac:chgData name="Sabrina Mélanie Forster" userId="7cb7ea2b-4525-4c1b-8f1f-907aff356524" providerId="ADAL" clId="{38351682-6A47-4DAF-B149-09339DA78146}" dt="2024-05-23T11:52:57.793" v="442" actId="165"/>
          <ac:spMkLst>
            <pc:docMk/>
            <pc:sldMk cId="1460301492" sldId="263"/>
            <ac:spMk id="1054" creationId="{36EB57E8-B908-8CBC-D953-03611171D4B4}"/>
          </ac:spMkLst>
        </pc:spChg>
        <pc:spChg chg="mod topLvl">
          <ac:chgData name="Sabrina Mélanie Forster" userId="7cb7ea2b-4525-4c1b-8f1f-907aff356524" providerId="ADAL" clId="{38351682-6A47-4DAF-B149-09339DA78146}" dt="2024-05-23T11:52:57.793" v="442" actId="165"/>
          <ac:spMkLst>
            <pc:docMk/>
            <pc:sldMk cId="1460301492" sldId="263"/>
            <ac:spMk id="1055" creationId="{26BA4825-1F6E-0DBE-4F04-CC83AA66FF24}"/>
          </ac:spMkLst>
        </pc:spChg>
        <pc:spChg chg="mod topLvl">
          <ac:chgData name="Sabrina Mélanie Forster" userId="7cb7ea2b-4525-4c1b-8f1f-907aff356524" providerId="ADAL" clId="{38351682-6A47-4DAF-B149-09339DA78146}" dt="2024-05-23T11:52:57.793" v="442" actId="165"/>
          <ac:spMkLst>
            <pc:docMk/>
            <pc:sldMk cId="1460301492" sldId="263"/>
            <ac:spMk id="1056" creationId="{A29790B3-DC9A-943C-9B07-B549F0FA7156}"/>
          </ac:spMkLst>
        </pc:spChg>
        <pc:spChg chg="mod">
          <ac:chgData name="Sabrina Mélanie Forster" userId="7cb7ea2b-4525-4c1b-8f1f-907aff356524" providerId="ADAL" clId="{38351682-6A47-4DAF-B149-09339DA78146}" dt="2024-05-23T11:52:57.793" v="442" actId="165"/>
          <ac:spMkLst>
            <pc:docMk/>
            <pc:sldMk cId="1460301492" sldId="263"/>
            <ac:spMk id="1057" creationId="{2D711807-286C-2FCA-6BF6-059A05203E12}"/>
          </ac:spMkLst>
        </pc:spChg>
        <pc:spChg chg="mod">
          <ac:chgData name="Sabrina Mélanie Forster" userId="7cb7ea2b-4525-4c1b-8f1f-907aff356524" providerId="ADAL" clId="{38351682-6A47-4DAF-B149-09339DA78146}" dt="2024-05-23T12:20:59.553" v="466" actId="1076"/>
          <ac:spMkLst>
            <pc:docMk/>
            <pc:sldMk cId="1460301492" sldId="263"/>
            <ac:spMk id="1058" creationId="{AB0878C4-41E5-C533-3C88-AE3FCBEC51E0}"/>
          </ac:spMkLst>
        </pc:spChg>
        <pc:spChg chg="mod topLvl">
          <ac:chgData name="Sabrina Mélanie Forster" userId="7cb7ea2b-4525-4c1b-8f1f-907aff356524" providerId="ADAL" clId="{38351682-6A47-4DAF-B149-09339DA78146}" dt="2024-05-23T11:52:57.793" v="442" actId="165"/>
          <ac:spMkLst>
            <pc:docMk/>
            <pc:sldMk cId="1460301492" sldId="263"/>
            <ac:spMk id="1063" creationId="{C26F787F-6937-2D0B-63BE-7CC4F262852E}"/>
          </ac:spMkLst>
        </pc:spChg>
        <pc:spChg chg="mod topLvl">
          <ac:chgData name="Sabrina Mélanie Forster" userId="7cb7ea2b-4525-4c1b-8f1f-907aff356524" providerId="ADAL" clId="{38351682-6A47-4DAF-B149-09339DA78146}" dt="2024-05-23T11:52:57.793" v="442" actId="165"/>
          <ac:spMkLst>
            <pc:docMk/>
            <pc:sldMk cId="1460301492" sldId="263"/>
            <ac:spMk id="1064" creationId="{6B481B8E-2C93-5A36-2108-87067BF512C3}"/>
          </ac:spMkLst>
        </pc:spChg>
        <pc:spChg chg="mod topLvl">
          <ac:chgData name="Sabrina Mélanie Forster" userId="7cb7ea2b-4525-4c1b-8f1f-907aff356524" providerId="ADAL" clId="{38351682-6A47-4DAF-B149-09339DA78146}" dt="2024-05-23T11:52:57.793" v="442" actId="165"/>
          <ac:spMkLst>
            <pc:docMk/>
            <pc:sldMk cId="1460301492" sldId="263"/>
            <ac:spMk id="1065" creationId="{336421F9-03A8-529D-1203-1951C783B5D6}"/>
          </ac:spMkLst>
        </pc:spChg>
        <pc:spChg chg="mod topLvl">
          <ac:chgData name="Sabrina Mélanie Forster" userId="7cb7ea2b-4525-4c1b-8f1f-907aff356524" providerId="ADAL" clId="{38351682-6A47-4DAF-B149-09339DA78146}" dt="2024-05-23T11:52:57.793" v="442" actId="165"/>
          <ac:spMkLst>
            <pc:docMk/>
            <pc:sldMk cId="1460301492" sldId="263"/>
            <ac:spMk id="1067" creationId="{2788B87C-A015-9AB1-AF78-3F63F59A9675}"/>
          </ac:spMkLst>
        </pc:spChg>
        <pc:grpChg chg="add mod topLvl">
          <ac:chgData name="Sabrina Mélanie Forster" userId="7cb7ea2b-4525-4c1b-8f1f-907aff356524" providerId="ADAL" clId="{38351682-6A47-4DAF-B149-09339DA78146}" dt="2024-05-23T12:21:00.144" v="467" actId="1076"/>
          <ac:grpSpMkLst>
            <pc:docMk/>
            <pc:sldMk cId="1460301492" sldId="263"/>
            <ac:grpSpMk id="3" creationId="{861EB648-B6B2-D86A-631C-C5F194DC3C92}"/>
          </ac:grpSpMkLst>
        </pc:grpChg>
        <pc:grpChg chg="add mod topLvl">
          <ac:chgData name="Sabrina Mélanie Forster" userId="7cb7ea2b-4525-4c1b-8f1f-907aff356524" providerId="ADAL" clId="{38351682-6A47-4DAF-B149-09339DA78146}" dt="2024-05-23T12:20:59.553" v="466" actId="1076"/>
          <ac:grpSpMkLst>
            <pc:docMk/>
            <pc:sldMk cId="1460301492" sldId="263"/>
            <ac:grpSpMk id="17" creationId="{BECDED4D-1E6C-2F1C-C274-879F37BAB656}"/>
          </ac:grpSpMkLst>
        </pc:grpChg>
        <pc:grpChg chg="add mod topLvl">
          <ac:chgData name="Sabrina Mélanie Forster" userId="7cb7ea2b-4525-4c1b-8f1f-907aff356524" providerId="ADAL" clId="{38351682-6A47-4DAF-B149-09339DA78146}" dt="2024-05-23T11:52:57.793" v="442" actId="165"/>
          <ac:grpSpMkLst>
            <pc:docMk/>
            <pc:sldMk cId="1460301492" sldId="263"/>
            <ac:grpSpMk id="18" creationId="{366A9DCF-1785-33C8-E408-A2E43B361BE2}"/>
          </ac:grpSpMkLst>
        </pc:grpChg>
        <pc:grpChg chg="add del mod">
          <ac:chgData name="Sabrina Mélanie Forster" userId="7cb7ea2b-4525-4c1b-8f1f-907aff356524" providerId="ADAL" clId="{38351682-6A47-4DAF-B149-09339DA78146}" dt="2024-05-23T11:52:57.793" v="442" actId="165"/>
          <ac:grpSpMkLst>
            <pc:docMk/>
            <pc:sldMk cId="1460301492" sldId="263"/>
            <ac:grpSpMk id="20" creationId="{6F11C5E6-EB02-F2B6-BEE4-6370206ED63E}"/>
          </ac:grpSpMkLst>
        </pc:grpChg>
        <pc:grpChg chg="mod">
          <ac:chgData name="Sabrina Mélanie Forster" userId="7cb7ea2b-4525-4c1b-8f1f-907aff356524" providerId="ADAL" clId="{38351682-6A47-4DAF-B149-09339DA78146}" dt="2024-05-23T11:52:57.793" v="442" actId="165"/>
          <ac:grpSpMkLst>
            <pc:docMk/>
            <pc:sldMk cId="1460301492" sldId="263"/>
            <ac:grpSpMk id="30" creationId="{FD49A441-5DC2-7290-970D-9A148427A596}"/>
          </ac:grpSpMkLst>
        </pc:grpChg>
        <pc:grpChg chg="mod topLvl">
          <ac:chgData name="Sabrina Mélanie Forster" userId="7cb7ea2b-4525-4c1b-8f1f-907aff356524" providerId="ADAL" clId="{38351682-6A47-4DAF-B149-09339DA78146}" dt="2024-05-23T11:52:57.793" v="442" actId="165"/>
          <ac:grpSpMkLst>
            <pc:docMk/>
            <pc:sldMk cId="1460301492" sldId="263"/>
            <ac:grpSpMk id="31" creationId="{F02393C5-42E1-CEC4-7CE3-6F39C5C70BD9}"/>
          </ac:grpSpMkLst>
        </pc:grpChg>
        <pc:grpChg chg="mod topLvl">
          <ac:chgData name="Sabrina Mélanie Forster" userId="7cb7ea2b-4525-4c1b-8f1f-907aff356524" providerId="ADAL" clId="{38351682-6A47-4DAF-B149-09339DA78146}" dt="2024-05-23T11:52:57.793" v="442" actId="165"/>
          <ac:grpSpMkLst>
            <pc:docMk/>
            <pc:sldMk cId="1460301492" sldId="263"/>
            <ac:grpSpMk id="1024" creationId="{A7DFBCFC-3C5C-1441-351F-949793825997}"/>
          </ac:grpSpMkLst>
        </pc:grpChg>
        <pc:grpChg chg="mod">
          <ac:chgData name="Sabrina Mélanie Forster" userId="7cb7ea2b-4525-4c1b-8f1f-907aff356524" providerId="ADAL" clId="{38351682-6A47-4DAF-B149-09339DA78146}" dt="2024-05-23T11:52:57.793" v="442" actId="165"/>
          <ac:grpSpMkLst>
            <pc:docMk/>
            <pc:sldMk cId="1460301492" sldId="263"/>
            <ac:grpSpMk id="1025" creationId="{77D1762A-49EE-7909-85F4-1AFB03E089DF}"/>
          </ac:grpSpMkLst>
        </pc:grpChg>
        <pc:grpChg chg="mod topLvl">
          <ac:chgData name="Sabrina Mélanie Forster" userId="7cb7ea2b-4525-4c1b-8f1f-907aff356524" providerId="ADAL" clId="{38351682-6A47-4DAF-B149-09339DA78146}" dt="2024-05-23T11:52:57.793" v="442" actId="165"/>
          <ac:grpSpMkLst>
            <pc:docMk/>
            <pc:sldMk cId="1460301492" sldId="263"/>
            <ac:grpSpMk id="1033" creationId="{B98B3843-6C7B-6630-5F1F-61942FB6CFC0}"/>
          </ac:grpSpMkLst>
        </pc:grpChg>
        <pc:grpChg chg="mod topLvl">
          <ac:chgData name="Sabrina Mélanie Forster" userId="7cb7ea2b-4525-4c1b-8f1f-907aff356524" providerId="ADAL" clId="{38351682-6A47-4DAF-B149-09339DA78146}" dt="2024-05-23T11:52:57.793" v="442" actId="165"/>
          <ac:grpSpMkLst>
            <pc:docMk/>
            <pc:sldMk cId="1460301492" sldId="263"/>
            <ac:grpSpMk id="1034" creationId="{1F6B4106-0EBC-4EA4-C7D9-D0BB6AC3AFE9}"/>
          </ac:grpSpMkLst>
        </pc:grpChg>
        <pc:picChg chg="mod">
          <ac:chgData name="Sabrina Mélanie Forster" userId="7cb7ea2b-4525-4c1b-8f1f-907aff356524" providerId="ADAL" clId="{38351682-6A47-4DAF-B149-09339DA78146}" dt="2024-05-23T12:21:30.723" v="473" actId="14100"/>
          <ac:picMkLst>
            <pc:docMk/>
            <pc:sldMk cId="1460301492" sldId="263"/>
            <ac:picMk id="4" creationId="{716A0DB1-2208-6763-F67B-A47AF6761BA4}"/>
          </ac:picMkLst>
        </pc:picChg>
        <pc:picChg chg="mod">
          <ac:chgData name="Sabrina Mélanie Forster" userId="7cb7ea2b-4525-4c1b-8f1f-907aff356524" providerId="ADAL" clId="{38351682-6A47-4DAF-B149-09339DA78146}" dt="2024-05-23T11:52:57.793" v="442" actId="165"/>
          <ac:picMkLst>
            <pc:docMk/>
            <pc:sldMk cId="1460301492" sldId="263"/>
            <ac:picMk id="5" creationId="{7CBF7411-73D1-480F-FC14-1F9EF16F44B8}"/>
          </ac:picMkLst>
        </pc:picChg>
        <pc:picChg chg="mod ord">
          <ac:chgData name="Sabrina Mélanie Forster" userId="7cb7ea2b-4525-4c1b-8f1f-907aff356524" providerId="ADAL" clId="{38351682-6A47-4DAF-B149-09339DA78146}" dt="2024-05-23T11:52:57.793" v="442" actId="165"/>
          <ac:picMkLst>
            <pc:docMk/>
            <pc:sldMk cId="1460301492" sldId="263"/>
            <ac:picMk id="6" creationId="{E405B607-6DF4-082D-A344-6E77C50528EF}"/>
          </ac:picMkLst>
        </pc:picChg>
        <pc:picChg chg="mod">
          <ac:chgData name="Sabrina Mélanie Forster" userId="7cb7ea2b-4525-4c1b-8f1f-907aff356524" providerId="ADAL" clId="{38351682-6A47-4DAF-B149-09339DA78146}" dt="2024-05-23T12:20:59.553" v="466" actId="1076"/>
          <ac:picMkLst>
            <pc:docMk/>
            <pc:sldMk cId="1460301492" sldId="263"/>
            <ac:picMk id="7" creationId="{572488CB-4707-1C64-6F48-343941220B92}"/>
          </ac:picMkLst>
        </pc:picChg>
        <pc:picChg chg="mod topLvl">
          <ac:chgData name="Sabrina Mélanie Forster" userId="7cb7ea2b-4525-4c1b-8f1f-907aff356524" providerId="ADAL" clId="{38351682-6A47-4DAF-B149-09339DA78146}" dt="2024-05-23T11:52:57.793" v="442" actId="165"/>
          <ac:picMkLst>
            <pc:docMk/>
            <pc:sldMk cId="1460301492" sldId="263"/>
            <ac:picMk id="10" creationId="{CAD724F7-0D50-8691-5508-507D3918A452}"/>
          </ac:picMkLst>
        </pc:picChg>
        <pc:picChg chg="add mod">
          <ac:chgData name="Sabrina Mélanie Forster" userId="7cb7ea2b-4525-4c1b-8f1f-907aff356524" providerId="ADAL" clId="{38351682-6A47-4DAF-B149-09339DA78146}" dt="2024-05-23T11:52:57.793" v="442" actId="165"/>
          <ac:picMkLst>
            <pc:docMk/>
            <pc:sldMk cId="1460301492" sldId="263"/>
            <ac:picMk id="12" creationId="{16D5D358-7946-F5C7-F5CE-19440DA5B761}"/>
          </ac:picMkLst>
        </pc:picChg>
        <pc:picChg chg="add mod topLvl">
          <ac:chgData name="Sabrina Mélanie Forster" userId="7cb7ea2b-4525-4c1b-8f1f-907aff356524" providerId="ADAL" clId="{38351682-6A47-4DAF-B149-09339DA78146}" dt="2024-05-23T11:52:57.793" v="442" actId="165"/>
          <ac:picMkLst>
            <pc:docMk/>
            <pc:sldMk cId="1460301492" sldId="263"/>
            <ac:picMk id="16" creationId="{8DE9B677-2D87-24F0-4301-189FA52C2396}"/>
          </ac:picMkLst>
        </pc:picChg>
        <pc:picChg chg="mod">
          <ac:chgData name="Sabrina Mélanie Forster" userId="7cb7ea2b-4525-4c1b-8f1f-907aff356524" providerId="ADAL" clId="{38351682-6A47-4DAF-B149-09339DA78146}" dt="2024-05-23T11:52:57.793" v="442" actId="165"/>
          <ac:picMkLst>
            <pc:docMk/>
            <pc:sldMk cId="1460301492" sldId="263"/>
            <ac:picMk id="19" creationId="{1282F84D-57DE-833B-8890-67FAF8063C2F}"/>
          </ac:picMkLst>
        </pc:picChg>
        <pc:picChg chg="add mod">
          <ac:chgData name="Sabrina Mélanie Forster" userId="7cb7ea2b-4525-4c1b-8f1f-907aff356524" providerId="ADAL" clId="{38351682-6A47-4DAF-B149-09339DA78146}" dt="2024-05-23T12:41:16.522" v="542" actId="1076"/>
          <ac:picMkLst>
            <pc:docMk/>
            <pc:sldMk cId="1460301492" sldId="263"/>
            <ac:picMk id="21" creationId="{7BB89FD2-DE82-EBF7-6B25-C149A9CAD6B6}"/>
          </ac:picMkLst>
        </pc:picChg>
        <pc:picChg chg="mod">
          <ac:chgData name="Sabrina Mélanie Forster" userId="7cb7ea2b-4525-4c1b-8f1f-907aff356524" providerId="ADAL" clId="{38351682-6A47-4DAF-B149-09339DA78146}" dt="2024-05-23T11:52:57.793" v="442" actId="165"/>
          <ac:picMkLst>
            <pc:docMk/>
            <pc:sldMk cId="1460301492" sldId="263"/>
            <ac:picMk id="22" creationId="{53ED2B2D-850E-6596-CF2E-F4B919C9C935}"/>
          </ac:picMkLst>
        </pc:picChg>
        <pc:picChg chg="add del mod">
          <ac:chgData name="Sabrina Mélanie Forster" userId="7cb7ea2b-4525-4c1b-8f1f-907aff356524" providerId="ADAL" clId="{38351682-6A47-4DAF-B149-09339DA78146}" dt="2024-05-23T12:21:41.304" v="476" actId="478"/>
          <ac:picMkLst>
            <pc:docMk/>
            <pc:sldMk cId="1460301492" sldId="263"/>
            <ac:picMk id="23" creationId="{0EE2A74D-8B4D-255B-2D78-C09813CA2B8F}"/>
          </ac:picMkLst>
        </pc:picChg>
        <pc:picChg chg="mod">
          <ac:chgData name="Sabrina Mélanie Forster" userId="7cb7ea2b-4525-4c1b-8f1f-907aff356524" providerId="ADAL" clId="{38351682-6A47-4DAF-B149-09339DA78146}" dt="2024-05-23T11:52:57.793" v="442" actId="165"/>
          <ac:picMkLst>
            <pc:docMk/>
            <pc:sldMk cId="1460301492" sldId="263"/>
            <ac:picMk id="24" creationId="{92C49F9E-D4C9-B0C4-91BB-CFD5E510F6C9}"/>
          </ac:picMkLst>
        </pc:picChg>
        <pc:picChg chg="add del mod">
          <ac:chgData name="Sabrina Mélanie Forster" userId="7cb7ea2b-4525-4c1b-8f1f-907aff356524" providerId="ADAL" clId="{38351682-6A47-4DAF-B149-09339DA78146}" dt="2024-05-23T12:22:05.979" v="478"/>
          <ac:picMkLst>
            <pc:docMk/>
            <pc:sldMk cId="1460301492" sldId="263"/>
            <ac:picMk id="25" creationId="{772F67F2-878D-55A5-6D6E-786603F50974}"/>
          </ac:picMkLst>
        </pc:picChg>
        <pc:picChg chg="mod">
          <ac:chgData name="Sabrina Mélanie Forster" userId="7cb7ea2b-4525-4c1b-8f1f-907aff356524" providerId="ADAL" clId="{38351682-6A47-4DAF-B149-09339DA78146}" dt="2024-05-23T11:52:57.793" v="442" actId="165"/>
          <ac:picMkLst>
            <pc:docMk/>
            <pc:sldMk cId="1460301492" sldId="263"/>
            <ac:picMk id="26" creationId="{163A2B5A-2105-A135-CEE5-9B8A0C0BF653}"/>
          </ac:picMkLst>
        </pc:picChg>
        <pc:picChg chg="add del mod">
          <ac:chgData name="Sabrina Mélanie Forster" userId="7cb7ea2b-4525-4c1b-8f1f-907aff356524" providerId="ADAL" clId="{38351682-6A47-4DAF-B149-09339DA78146}" dt="2024-05-23T12:22:09.099" v="480"/>
          <ac:picMkLst>
            <pc:docMk/>
            <pc:sldMk cId="1460301492" sldId="263"/>
            <ac:picMk id="27" creationId="{0C59BA43-4CC2-2701-CF45-08767D751405}"/>
          </ac:picMkLst>
        </pc:picChg>
        <pc:picChg chg="add mod">
          <ac:chgData name="Sabrina Mélanie Forster" userId="7cb7ea2b-4525-4c1b-8f1f-907aff356524" providerId="ADAL" clId="{38351682-6A47-4DAF-B149-09339DA78146}" dt="2024-05-23T12:41:12.991" v="541" actId="1076"/>
          <ac:picMkLst>
            <pc:docMk/>
            <pc:sldMk cId="1460301492" sldId="263"/>
            <ac:picMk id="28" creationId="{64A88CA5-255C-859C-7DA8-4F9B8969DB86}"/>
          </ac:picMkLst>
        </pc:picChg>
        <pc:picChg chg="del">
          <ac:chgData name="Sabrina Mélanie Forster" userId="7cb7ea2b-4525-4c1b-8f1f-907aff356524" providerId="ADAL" clId="{38351682-6A47-4DAF-B149-09339DA78146}" dt="2024-05-23T12:23:06.921" v="539" actId="478"/>
          <ac:picMkLst>
            <pc:docMk/>
            <pc:sldMk cId="1460301492" sldId="263"/>
            <ac:picMk id="29" creationId="{DC3896C1-C2B9-5425-39E7-098E5F38E885}"/>
          </ac:picMkLst>
        </pc:picChg>
        <pc:picChg chg="mod">
          <ac:chgData name="Sabrina Mélanie Forster" userId="7cb7ea2b-4525-4c1b-8f1f-907aff356524" providerId="ADAL" clId="{38351682-6A47-4DAF-B149-09339DA78146}" dt="2024-05-23T11:52:57.793" v="442" actId="165"/>
          <ac:picMkLst>
            <pc:docMk/>
            <pc:sldMk cId="1460301492" sldId="263"/>
            <ac:picMk id="1026" creationId="{0DEE72BB-0876-437B-4335-C4EF7BB87350}"/>
          </ac:picMkLst>
        </pc:picChg>
        <pc:picChg chg="mod">
          <ac:chgData name="Sabrina Mélanie Forster" userId="7cb7ea2b-4525-4c1b-8f1f-907aff356524" providerId="ADAL" clId="{38351682-6A47-4DAF-B149-09339DA78146}" dt="2024-05-23T11:52:57.793" v="442" actId="165"/>
          <ac:picMkLst>
            <pc:docMk/>
            <pc:sldMk cId="1460301492" sldId="263"/>
            <ac:picMk id="1027" creationId="{786900F3-E1EC-C5AC-7E31-200929D53BB2}"/>
          </ac:picMkLst>
        </pc:picChg>
        <pc:picChg chg="add del mod">
          <ac:chgData name="Sabrina Mélanie Forster" userId="7cb7ea2b-4525-4c1b-8f1f-907aff356524" providerId="ADAL" clId="{38351682-6A47-4DAF-B149-09339DA78146}" dt="2024-05-23T12:21:19.617" v="470" actId="478"/>
          <ac:picMkLst>
            <pc:docMk/>
            <pc:sldMk cId="1460301492" sldId="263"/>
            <ac:picMk id="1028" creationId="{0E83CF4B-9C6F-1445-A191-1E1FF97C86F0}"/>
          </ac:picMkLst>
        </pc:picChg>
        <pc:picChg chg="mod">
          <ac:chgData name="Sabrina Mélanie Forster" userId="7cb7ea2b-4525-4c1b-8f1f-907aff356524" providerId="ADAL" clId="{38351682-6A47-4DAF-B149-09339DA78146}" dt="2024-05-23T11:52:57.793" v="442" actId="165"/>
          <ac:picMkLst>
            <pc:docMk/>
            <pc:sldMk cId="1460301492" sldId="263"/>
            <ac:picMk id="1029" creationId="{5033C5A8-25E4-D072-7335-3FB829850F97}"/>
          </ac:picMkLst>
        </pc:picChg>
        <pc:picChg chg="mod">
          <ac:chgData name="Sabrina Mélanie Forster" userId="7cb7ea2b-4525-4c1b-8f1f-907aff356524" providerId="ADAL" clId="{38351682-6A47-4DAF-B149-09339DA78146}" dt="2024-05-23T11:52:57.793" v="442" actId="165"/>
          <ac:picMkLst>
            <pc:docMk/>
            <pc:sldMk cId="1460301492" sldId="263"/>
            <ac:picMk id="1030" creationId="{CDD25212-ACEB-14D3-BFD1-23AFAADDFA58}"/>
          </ac:picMkLst>
        </pc:picChg>
        <pc:picChg chg="mod">
          <ac:chgData name="Sabrina Mélanie Forster" userId="7cb7ea2b-4525-4c1b-8f1f-907aff356524" providerId="ADAL" clId="{38351682-6A47-4DAF-B149-09339DA78146}" dt="2024-05-23T11:52:57.793" v="442" actId="165"/>
          <ac:picMkLst>
            <pc:docMk/>
            <pc:sldMk cId="1460301492" sldId="263"/>
            <ac:picMk id="1031" creationId="{2E77308D-EEC2-F102-D09F-152E04B55DC3}"/>
          </ac:picMkLst>
        </pc:picChg>
        <pc:picChg chg="mod">
          <ac:chgData name="Sabrina Mélanie Forster" userId="7cb7ea2b-4525-4c1b-8f1f-907aff356524" providerId="ADAL" clId="{38351682-6A47-4DAF-B149-09339DA78146}" dt="2024-05-23T11:52:57.793" v="442" actId="165"/>
          <ac:picMkLst>
            <pc:docMk/>
            <pc:sldMk cId="1460301492" sldId="263"/>
            <ac:picMk id="1032" creationId="{82BAD95E-3619-8AD5-2AA6-18FEFC4BB0D0}"/>
          </ac:picMkLst>
        </pc:picChg>
        <pc:picChg chg="mod topLvl">
          <ac:chgData name="Sabrina Mélanie Forster" userId="7cb7ea2b-4525-4c1b-8f1f-907aff356524" providerId="ADAL" clId="{38351682-6A47-4DAF-B149-09339DA78146}" dt="2024-05-23T11:52:57.793" v="442" actId="165"/>
          <ac:picMkLst>
            <pc:docMk/>
            <pc:sldMk cId="1460301492" sldId="263"/>
            <ac:picMk id="1035" creationId="{1B7E913B-B803-80F0-1266-C8791DEA73C0}"/>
          </ac:picMkLst>
        </pc:picChg>
        <pc:picChg chg="add mod">
          <ac:chgData name="Sabrina Mélanie Forster" userId="7cb7ea2b-4525-4c1b-8f1f-907aff356524" providerId="ADAL" clId="{38351682-6A47-4DAF-B149-09339DA78146}" dt="2024-05-23T12:41:07.997" v="540" actId="1076"/>
          <ac:picMkLst>
            <pc:docMk/>
            <pc:sldMk cId="1460301492" sldId="263"/>
            <ac:picMk id="1036" creationId="{2B2209B5-E106-951B-8C28-F74BF22C6AD8}"/>
          </ac:picMkLst>
        </pc:picChg>
        <pc:picChg chg="mod topLvl">
          <ac:chgData name="Sabrina Mélanie Forster" userId="7cb7ea2b-4525-4c1b-8f1f-907aff356524" providerId="ADAL" clId="{38351682-6A47-4DAF-B149-09339DA78146}" dt="2024-05-23T11:52:57.793" v="442" actId="165"/>
          <ac:picMkLst>
            <pc:docMk/>
            <pc:sldMk cId="1460301492" sldId="263"/>
            <ac:picMk id="1041" creationId="{FD7539BE-53E6-413E-A588-041C84253A87}"/>
          </ac:picMkLst>
        </pc:picChg>
        <pc:picChg chg="mod topLvl">
          <ac:chgData name="Sabrina Mélanie Forster" userId="7cb7ea2b-4525-4c1b-8f1f-907aff356524" providerId="ADAL" clId="{38351682-6A47-4DAF-B149-09339DA78146}" dt="2024-05-23T11:52:57.793" v="442" actId="165"/>
          <ac:picMkLst>
            <pc:docMk/>
            <pc:sldMk cId="1460301492" sldId="263"/>
            <ac:picMk id="1042" creationId="{63A9B3C9-FC4D-D1BB-EBF5-707EE9518678}"/>
          </ac:picMkLst>
        </pc:picChg>
        <pc:picChg chg="mod topLvl">
          <ac:chgData name="Sabrina Mélanie Forster" userId="7cb7ea2b-4525-4c1b-8f1f-907aff356524" providerId="ADAL" clId="{38351682-6A47-4DAF-B149-09339DA78146}" dt="2024-05-23T11:52:57.793" v="442" actId="165"/>
          <ac:picMkLst>
            <pc:docMk/>
            <pc:sldMk cId="1460301492" sldId="263"/>
            <ac:picMk id="1043" creationId="{65A1BDEC-7A49-40A0-20EC-077028DC2FCD}"/>
          </ac:picMkLst>
        </pc:picChg>
      </pc:sldChg>
      <pc:sldChg chg="addSp delSp modSp mod">
        <pc:chgData name="Sabrina Mélanie Forster" userId="7cb7ea2b-4525-4c1b-8f1f-907aff356524" providerId="ADAL" clId="{38351682-6A47-4DAF-B149-09339DA78146}" dt="2024-05-23T11:19:14.267" v="245" actId="478"/>
        <pc:sldMkLst>
          <pc:docMk/>
          <pc:sldMk cId="1061680271" sldId="266"/>
        </pc:sldMkLst>
        <pc:picChg chg="add del mod modCrop">
          <ac:chgData name="Sabrina Mélanie Forster" userId="7cb7ea2b-4525-4c1b-8f1f-907aff356524" providerId="ADAL" clId="{38351682-6A47-4DAF-B149-09339DA78146}" dt="2024-05-23T11:19:14.267" v="245" actId="478"/>
          <ac:picMkLst>
            <pc:docMk/>
            <pc:sldMk cId="1061680271" sldId="266"/>
            <ac:picMk id="3" creationId="{C0609C82-5D68-5A44-0128-C7713D54F193}"/>
          </ac:picMkLst>
        </pc:picChg>
        <pc:picChg chg="add del mod">
          <ac:chgData name="Sabrina Mélanie Forster" userId="7cb7ea2b-4525-4c1b-8f1f-907aff356524" providerId="ADAL" clId="{38351682-6A47-4DAF-B149-09339DA78146}" dt="2024-05-23T11:19:13.901" v="244" actId="22"/>
          <ac:picMkLst>
            <pc:docMk/>
            <pc:sldMk cId="1061680271" sldId="266"/>
            <ac:picMk id="6" creationId="{83B1EB0B-4981-9622-3EC4-A08264F6A267}"/>
          </ac:picMkLst>
        </pc:picChg>
      </pc:sldChg>
      <pc:sldChg chg="addSp modSp mod">
        <pc:chgData name="Sabrina Mélanie Forster" userId="7cb7ea2b-4525-4c1b-8f1f-907aff356524" providerId="ADAL" clId="{38351682-6A47-4DAF-B149-09339DA78146}" dt="2024-05-23T11:24:49.211" v="263" actId="1076"/>
        <pc:sldMkLst>
          <pc:docMk/>
          <pc:sldMk cId="436374185" sldId="267"/>
        </pc:sldMkLst>
        <pc:picChg chg="add mod">
          <ac:chgData name="Sabrina Mélanie Forster" userId="7cb7ea2b-4525-4c1b-8f1f-907aff356524" providerId="ADAL" clId="{38351682-6A47-4DAF-B149-09339DA78146}" dt="2024-05-23T11:23:54.615" v="255" actId="1076"/>
          <ac:picMkLst>
            <pc:docMk/>
            <pc:sldMk cId="436374185" sldId="267"/>
            <ac:picMk id="5" creationId="{D0E6806D-09BC-95EC-2876-F94034A1763A}"/>
          </ac:picMkLst>
        </pc:picChg>
        <pc:picChg chg="add mod">
          <ac:chgData name="Sabrina Mélanie Forster" userId="7cb7ea2b-4525-4c1b-8f1f-907aff356524" providerId="ADAL" clId="{38351682-6A47-4DAF-B149-09339DA78146}" dt="2024-05-23T11:23:56.602" v="256" actId="1076"/>
          <ac:picMkLst>
            <pc:docMk/>
            <pc:sldMk cId="436374185" sldId="267"/>
            <ac:picMk id="7" creationId="{19BCDCC8-EA3C-FE7A-C0FC-E9D96823B057}"/>
          </ac:picMkLst>
        </pc:picChg>
        <pc:picChg chg="add mod">
          <ac:chgData name="Sabrina Mélanie Forster" userId="7cb7ea2b-4525-4c1b-8f1f-907aff356524" providerId="ADAL" clId="{38351682-6A47-4DAF-B149-09339DA78146}" dt="2024-05-23T11:24:05.185" v="259" actId="1076"/>
          <ac:picMkLst>
            <pc:docMk/>
            <pc:sldMk cId="436374185" sldId="267"/>
            <ac:picMk id="10" creationId="{8AC15321-E42A-E388-5FD0-1DC654A252A8}"/>
          </ac:picMkLst>
        </pc:picChg>
        <pc:picChg chg="add mod">
          <ac:chgData name="Sabrina Mélanie Forster" userId="7cb7ea2b-4525-4c1b-8f1f-907aff356524" providerId="ADAL" clId="{38351682-6A47-4DAF-B149-09339DA78146}" dt="2024-05-23T11:24:49.211" v="263" actId="1076"/>
          <ac:picMkLst>
            <pc:docMk/>
            <pc:sldMk cId="436374185" sldId="267"/>
            <ac:picMk id="14" creationId="{09B8D76B-5E0C-6271-F82C-CDB45F293472}"/>
          </ac:picMkLst>
        </pc:picChg>
      </pc:sldChg>
      <pc:sldChg chg="addSp modSp mod">
        <pc:chgData name="Sabrina Mélanie Forster" userId="7cb7ea2b-4525-4c1b-8f1f-907aff356524" providerId="ADAL" clId="{38351682-6A47-4DAF-B149-09339DA78146}" dt="2024-05-23T11:32:27.219" v="278" actId="1076"/>
        <pc:sldMkLst>
          <pc:docMk/>
          <pc:sldMk cId="502470315" sldId="268"/>
        </pc:sldMkLst>
        <pc:picChg chg="mod">
          <ac:chgData name="Sabrina Mélanie Forster" userId="7cb7ea2b-4525-4c1b-8f1f-907aff356524" providerId="ADAL" clId="{38351682-6A47-4DAF-B149-09339DA78146}" dt="2024-05-23T11:32:19.077" v="275" actId="1076"/>
          <ac:picMkLst>
            <pc:docMk/>
            <pc:sldMk cId="502470315" sldId="268"/>
            <ac:picMk id="4" creationId="{716A0DB1-2208-6763-F67B-A47AF6761BA4}"/>
          </ac:picMkLst>
        </pc:picChg>
        <pc:picChg chg="add mod modCrop">
          <ac:chgData name="Sabrina Mélanie Forster" userId="7cb7ea2b-4525-4c1b-8f1f-907aff356524" providerId="ADAL" clId="{38351682-6A47-4DAF-B149-09339DA78146}" dt="2024-05-23T11:32:22.552" v="276" actId="1076"/>
          <ac:picMkLst>
            <pc:docMk/>
            <pc:sldMk cId="502470315" sldId="268"/>
            <ac:picMk id="5" creationId="{05CEACBE-C2E7-F092-EC84-7C4C4A956D83}"/>
          </ac:picMkLst>
        </pc:picChg>
        <pc:picChg chg="add mod">
          <ac:chgData name="Sabrina Mélanie Forster" userId="7cb7ea2b-4525-4c1b-8f1f-907aff356524" providerId="ADAL" clId="{38351682-6A47-4DAF-B149-09339DA78146}" dt="2024-05-23T11:32:27.219" v="278" actId="1076"/>
          <ac:picMkLst>
            <pc:docMk/>
            <pc:sldMk cId="502470315" sldId="268"/>
            <ac:picMk id="7" creationId="{B253A750-818E-196F-87A3-EBD80A611129}"/>
          </ac:picMkLst>
        </pc:picChg>
      </pc:sldChg>
      <pc:sldChg chg="addSp delSp modSp mod">
        <pc:chgData name="Sabrina Mélanie Forster" userId="7cb7ea2b-4525-4c1b-8f1f-907aff356524" providerId="ADAL" clId="{38351682-6A47-4DAF-B149-09339DA78146}" dt="2024-05-23T11:37:12.631" v="377" actId="20577"/>
        <pc:sldMkLst>
          <pc:docMk/>
          <pc:sldMk cId="2473808428" sldId="269"/>
        </pc:sldMkLst>
        <pc:spChg chg="mod">
          <ac:chgData name="Sabrina Mélanie Forster" userId="7cb7ea2b-4525-4c1b-8f1f-907aff356524" providerId="ADAL" clId="{38351682-6A47-4DAF-B149-09339DA78146}" dt="2024-05-23T11:37:12.631" v="377" actId="20577"/>
          <ac:spMkLst>
            <pc:docMk/>
            <pc:sldMk cId="2473808428" sldId="269"/>
            <ac:spMk id="2" creationId="{C8D08956-D336-2027-F01A-B0E841C40C9A}"/>
          </ac:spMkLst>
        </pc:spChg>
        <pc:grpChg chg="del mod">
          <ac:chgData name="Sabrina Mélanie Forster" userId="7cb7ea2b-4525-4c1b-8f1f-907aff356524" providerId="ADAL" clId="{38351682-6A47-4DAF-B149-09339DA78146}" dt="2024-05-19T15:39:52.240" v="174"/>
          <ac:grpSpMkLst>
            <pc:docMk/>
            <pc:sldMk cId="2473808428" sldId="269"/>
            <ac:grpSpMk id="23" creationId="{FFE53784-593D-9A2D-7E6D-432F9F480166}"/>
          </ac:grpSpMkLst>
        </pc:grpChg>
        <pc:grpChg chg="del mod">
          <ac:chgData name="Sabrina Mélanie Forster" userId="7cb7ea2b-4525-4c1b-8f1f-907aff356524" providerId="ADAL" clId="{38351682-6A47-4DAF-B149-09339DA78146}" dt="2024-05-19T15:39:52.240" v="174"/>
          <ac:grpSpMkLst>
            <pc:docMk/>
            <pc:sldMk cId="2473808428" sldId="269"/>
            <ac:grpSpMk id="26" creationId="{EAD27887-9E6D-FA25-5DE1-6D8151E5DF2C}"/>
          </ac:grpSpMkLst>
        </pc:grpChg>
        <pc:grpChg chg="del mod">
          <ac:chgData name="Sabrina Mélanie Forster" userId="7cb7ea2b-4525-4c1b-8f1f-907aff356524" providerId="ADAL" clId="{38351682-6A47-4DAF-B149-09339DA78146}" dt="2024-05-19T15:40:49.938" v="228"/>
          <ac:grpSpMkLst>
            <pc:docMk/>
            <pc:sldMk cId="2473808428" sldId="269"/>
            <ac:grpSpMk id="33" creationId="{B58C3A38-3D87-2DF1-FE78-3BD9A124C401}"/>
          </ac:grpSpMkLst>
        </pc:grpChg>
        <pc:grpChg chg="del mod">
          <ac:chgData name="Sabrina Mélanie Forster" userId="7cb7ea2b-4525-4c1b-8f1f-907aff356524" providerId="ADAL" clId="{38351682-6A47-4DAF-B149-09339DA78146}" dt="2024-05-19T15:40:18.234" v="182"/>
          <ac:grpSpMkLst>
            <pc:docMk/>
            <pc:sldMk cId="2473808428" sldId="269"/>
            <ac:grpSpMk id="39" creationId="{CE477CFB-5478-2D16-73AF-23F8AF92DCB2}"/>
          </ac:grpSpMkLst>
        </pc:grpChg>
        <pc:grpChg chg="del mod">
          <ac:chgData name="Sabrina Mélanie Forster" userId="7cb7ea2b-4525-4c1b-8f1f-907aff356524" providerId="ADAL" clId="{38351682-6A47-4DAF-B149-09339DA78146}" dt="2024-05-19T15:40:21.632" v="186"/>
          <ac:grpSpMkLst>
            <pc:docMk/>
            <pc:sldMk cId="2473808428" sldId="269"/>
            <ac:grpSpMk id="41" creationId="{59B96DA5-0C0A-1687-6152-19A3A136F79F}"/>
          </ac:grpSpMkLst>
        </pc:grpChg>
        <pc:grpChg chg="del mod">
          <ac:chgData name="Sabrina Mélanie Forster" userId="7cb7ea2b-4525-4c1b-8f1f-907aff356524" providerId="ADAL" clId="{38351682-6A47-4DAF-B149-09339DA78146}" dt="2024-05-19T15:40:49.936" v="215"/>
          <ac:grpSpMkLst>
            <pc:docMk/>
            <pc:sldMk cId="2473808428" sldId="269"/>
            <ac:grpSpMk id="45" creationId="{103E86B2-400A-77E1-3221-953AD76E2E8A}"/>
          </ac:grpSpMkLst>
        </pc:grpChg>
        <pc:grpChg chg="del mod">
          <ac:chgData name="Sabrina Mélanie Forster" userId="7cb7ea2b-4525-4c1b-8f1f-907aff356524" providerId="ADAL" clId="{38351682-6A47-4DAF-B149-09339DA78146}" dt="2024-05-19T15:40:49.937" v="220"/>
          <ac:grpSpMkLst>
            <pc:docMk/>
            <pc:sldMk cId="2473808428" sldId="269"/>
            <ac:grpSpMk id="50" creationId="{5C853B73-F619-07BC-4A77-D760D78D3FB6}"/>
          </ac:grpSpMkLst>
        </pc:grpChg>
        <pc:grpChg chg="del mod">
          <ac:chgData name="Sabrina Mélanie Forster" userId="7cb7ea2b-4525-4c1b-8f1f-907aff356524" providerId="ADAL" clId="{38351682-6A47-4DAF-B149-09339DA78146}" dt="2024-05-19T15:40:39.357" v="200"/>
          <ac:grpSpMkLst>
            <pc:docMk/>
            <pc:sldMk cId="2473808428" sldId="269"/>
            <ac:grpSpMk id="55" creationId="{3546E786-8678-C6CE-3AC4-76CDAC0FAE6C}"/>
          </ac:grpSpMkLst>
        </pc:grpChg>
        <pc:grpChg chg="del mod">
          <ac:chgData name="Sabrina Mélanie Forster" userId="7cb7ea2b-4525-4c1b-8f1f-907aff356524" providerId="ADAL" clId="{38351682-6A47-4DAF-B149-09339DA78146}" dt="2024-05-19T15:40:49.937" v="218"/>
          <ac:grpSpMkLst>
            <pc:docMk/>
            <pc:sldMk cId="2473808428" sldId="269"/>
            <ac:grpSpMk id="59" creationId="{E1302241-0AD9-3505-52BD-2F08B8C92004}"/>
          </ac:grpSpMkLst>
        </pc:grpChg>
        <pc:picChg chg="mod">
          <ac:chgData name="Sabrina Mélanie Forster" userId="7cb7ea2b-4525-4c1b-8f1f-907aff356524" providerId="ADAL" clId="{38351682-6A47-4DAF-B149-09339DA78146}" dt="2024-05-19T15:25:26.705" v="107" actId="1076"/>
          <ac:picMkLst>
            <pc:docMk/>
            <pc:sldMk cId="2473808428" sldId="269"/>
            <ac:picMk id="4" creationId="{716A0DB1-2208-6763-F67B-A47AF6761BA4}"/>
          </ac:picMkLst>
        </pc:picChg>
        <pc:picChg chg="add del mod">
          <ac:chgData name="Sabrina Mélanie Forster" userId="7cb7ea2b-4525-4c1b-8f1f-907aff356524" providerId="ADAL" clId="{38351682-6A47-4DAF-B149-09339DA78146}" dt="2024-05-19T15:25:02.019" v="101" actId="478"/>
          <ac:picMkLst>
            <pc:docMk/>
            <pc:sldMk cId="2473808428" sldId="269"/>
            <ac:picMk id="5" creationId="{51960338-E2AB-695B-180C-C8438EBADCE0}"/>
          </ac:picMkLst>
        </pc:picChg>
        <pc:picChg chg="add del mod">
          <ac:chgData name="Sabrina Mélanie Forster" userId="7cb7ea2b-4525-4c1b-8f1f-907aff356524" providerId="ADAL" clId="{38351682-6A47-4DAF-B149-09339DA78146}" dt="2024-05-23T11:37:05.381" v="375" actId="478"/>
          <ac:picMkLst>
            <pc:docMk/>
            <pc:sldMk cId="2473808428" sldId="269"/>
            <ac:picMk id="5" creationId="{A91C3DE8-86BB-33B9-C8E5-B32A7F152EA0}"/>
          </ac:picMkLst>
        </pc:picChg>
        <pc:picChg chg="add del mod">
          <ac:chgData name="Sabrina Mélanie Forster" userId="7cb7ea2b-4525-4c1b-8f1f-907aff356524" providerId="ADAL" clId="{38351682-6A47-4DAF-B149-09339DA78146}" dt="2024-05-23T11:37:03.727" v="374" actId="478"/>
          <ac:picMkLst>
            <pc:docMk/>
            <pc:sldMk cId="2473808428" sldId="269"/>
            <ac:picMk id="6" creationId="{97F05FBC-8E97-07BF-ECAD-C0E13C78EC94}"/>
          </ac:picMkLst>
        </pc:picChg>
        <pc:picChg chg="add del mod">
          <ac:chgData name="Sabrina Mélanie Forster" userId="7cb7ea2b-4525-4c1b-8f1f-907aff356524" providerId="ADAL" clId="{38351682-6A47-4DAF-B149-09339DA78146}" dt="2024-05-19T15:27:39.700" v="156" actId="478"/>
          <ac:picMkLst>
            <pc:docMk/>
            <pc:sldMk cId="2473808428" sldId="269"/>
            <ac:picMk id="7" creationId="{EB55C698-3239-1285-CEDE-48B51EEED942}"/>
          </ac:picMkLst>
        </pc:picChg>
        <pc:picChg chg="add del mod">
          <ac:chgData name="Sabrina Mélanie Forster" userId="7cb7ea2b-4525-4c1b-8f1f-907aff356524" providerId="ADAL" clId="{38351682-6A47-4DAF-B149-09339DA78146}" dt="2024-05-19T15:25:50.735" v="120" actId="478"/>
          <ac:picMkLst>
            <pc:docMk/>
            <pc:sldMk cId="2473808428" sldId="269"/>
            <ac:picMk id="8" creationId="{100EE875-3248-EC4E-FE5C-7275B2366E84}"/>
          </ac:picMkLst>
        </pc:picChg>
        <pc:picChg chg="add del mod">
          <ac:chgData name="Sabrina Mélanie Forster" userId="7cb7ea2b-4525-4c1b-8f1f-907aff356524" providerId="ADAL" clId="{38351682-6A47-4DAF-B149-09339DA78146}" dt="2024-05-19T15:27:43.865" v="160" actId="478"/>
          <ac:picMkLst>
            <pc:docMk/>
            <pc:sldMk cId="2473808428" sldId="269"/>
            <ac:picMk id="10" creationId="{1551C99C-FEF1-45D9-ABC3-300726435C9A}"/>
          </ac:picMkLst>
        </pc:picChg>
        <pc:picChg chg="add del mod">
          <ac:chgData name="Sabrina Mélanie Forster" userId="7cb7ea2b-4525-4c1b-8f1f-907aff356524" providerId="ADAL" clId="{38351682-6A47-4DAF-B149-09339DA78146}" dt="2024-05-19T15:27:43.257" v="159" actId="478"/>
          <ac:picMkLst>
            <pc:docMk/>
            <pc:sldMk cId="2473808428" sldId="269"/>
            <ac:picMk id="12" creationId="{BF7E1FA8-7642-124B-268F-5FED9397B93B}"/>
          </ac:picMkLst>
        </pc:picChg>
        <pc:picChg chg="add del mod">
          <ac:chgData name="Sabrina Mélanie Forster" userId="7cb7ea2b-4525-4c1b-8f1f-907aff356524" providerId="ADAL" clId="{38351682-6A47-4DAF-B149-09339DA78146}" dt="2024-05-19T15:27:38.426" v="154" actId="478"/>
          <ac:picMkLst>
            <pc:docMk/>
            <pc:sldMk cId="2473808428" sldId="269"/>
            <ac:picMk id="14" creationId="{C49977A1-CBF5-8AFF-C304-17EEB4836F55}"/>
          </ac:picMkLst>
        </pc:picChg>
        <pc:picChg chg="add del mod">
          <ac:chgData name="Sabrina Mélanie Forster" userId="7cb7ea2b-4525-4c1b-8f1f-907aff356524" providerId="ADAL" clId="{38351682-6A47-4DAF-B149-09339DA78146}" dt="2024-05-19T15:27:39.066" v="155" actId="478"/>
          <ac:picMkLst>
            <pc:docMk/>
            <pc:sldMk cId="2473808428" sldId="269"/>
            <ac:picMk id="16" creationId="{67471A8E-ED0C-1174-7B0E-2FE60046DECB}"/>
          </ac:picMkLst>
        </pc:picChg>
        <pc:picChg chg="add del mod">
          <ac:chgData name="Sabrina Mélanie Forster" userId="7cb7ea2b-4525-4c1b-8f1f-907aff356524" providerId="ADAL" clId="{38351682-6A47-4DAF-B149-09339DA78146}" dt="2024-05-19T15:26:24.109" v="142" actId="478"/>
          <ac:picMkLst>
            <pc:docMk/>
            <pc:sldMk cId="2473808428" sldId="269"/>
            <ac:picMk id="17" creationId="{AFA85AE8-C491-3C53-EDD9-44C18BB4864A}"/>
          </ac:picMkLst>
        </pc:picChg>
        <pc:picChg chg="add del mod">
          <ac:chgData name="Sabrina Mélanie Forster" userId="7cb7ea2b-4525-4c1b-8f1f-907aff356524" providerId="ADAL" clId="{38351682-6A47-4DAF-B149-09339DA78146}" dt="2024-05-19T15:27:40.444" v="157" actId="478"/>
          <ac:picMkLst>
            <pc:docMk/>
            <pc:sldMk cId="2473808428" sldId="269"/>
            <ac:picMk id="18" creationId="{6E553C7D-58E7-1185-7492-85DDBEBAD2D9}"/>
          </ac:picMkLst>
        </pc:picChg>
        <pc:picChg chg="add del mod">
          <ac:chgData name="Sabrina Mélanie Forster" userId="7cb7ea2b-4525-4c1b-8f1f-907aff356524" providerId="ADAL" clId="{38351682-6A47-4DAF-B149-09339DA78146}" dt="2024-05-19T15:27:42.337" v="158" actId="478"/>
          <ac:picMkLst>
            <pc:docMk/>
            <pc:sldMk cId="2473808428" sldId="269"/>
            <ac:picMk id="19" creationId="{A1442871-8C98-A452-99DC-FB4DE3CA12E5}"/>
          </ac:picMkLst>
        </pc:picChg>
        <pc:inkChg chg="add del mod">
          <ac:chgData name="Sabrina Mélanie Forster" userId="7cb7ea2b-4525-4c1b-8f1f-907aff356524" providerId="ADAL" clId="{38351682-6A47-4DAF-B149-09339DA78146}" dt="2024-05-19T15:40:49.936" v="217"/>
          <ac:inkMkLst>
            <pc:docMk/>
            <pc:sldMk cId="2473808428" sldId="269"/>
            <ac:inkMk id="20" creationId="{364BB326-AB84-F930-D3DD-6183B522CB80}"/>
          </ac:inkMkLst>
        </pc:inkChg>
        <pc:inkChg chg="add del mod">
          <ac:chgData name="Sabrina Mélanie Forster" userId="7cb7ea2b-4525-4c1b-8f1f-907aff356524" providerId="ADAL" clId="{38351682-6A47-4DAF-B149-09339DA78146}" dt="2024-05-19T15:40:49.938" v="228"/>
          <ac:inkMkLst>
            <pc:docMk/>
            <pc:sldMk cId="2473808428" sldId="269"/>
            <ac:inkMk id="21" creationId="{60406C17-E33D-B33B-DA3B-8053FF125FD5}"/>
          </ac:inkMkLst>
        </pc:inkChg>
        <pc:inkChg chg="add del mod">
          <ac:chgData name="Sabrina Mélanie Forster" userId="7cb7ea2b-4525-4c1b-8f1f-907aff356524" providerId="ADAL" clId="{38351682-6A47-4DAF-B149-09339DA78146}" dt="2024-05-19T15:40:49.936" v="212"/>
          <ac:inkMkLst>
            <pc:docMk/>
            <pc:sldMk cId="2473808428" sldId="269"/>
            <ac:inkMk id="22" creationId="{DFD623C2-4FF9-DEED-BD1D-2DF2EAE3E1A6}"/>
          </ac:inkMkLst>
        </pc:inkChg>
        <pc:inkChg chg="add del mod">
          <ac:chgData name="Sabrina Mélanie Forster" userId="7cb7ea2b-4525-4c1b-8f1f-907aff356524" providerId="ADAL" clId="{38351682-6A47-4DAF-B149-09339DA78146}" dt="2024-05-19T15:40:49.938" v="230"/>
          <ac:inkMkLst>
            <pc:docMk/>
            <pc:sldMk cId="2473808428" sldId="269"/>
            <ac:inkMk id="24" creationId="{20BE4443-A0F4-4496-D9F1-E02F7087BD5B}"/>
          </ac:inkMkLst>
        </pc:inkChg>
        <pc:inkChg chg="add del mod">
          <ac:chgData name="Sabrina Mélanie Forster" userId="7cb7ea2b-4525-4c1b-8f1f-907aff356524" providerId="ADAL" clId="{38351682-6A47-4DAF-B149-09339DA78146}" dt="2024-05-19T15:40:49.937" v="219"/>
          <ac:inkMkLst>
            <pc:docMk/>
            <pc:sldMk cId="2473808428" sldId="269"/>
            <ac:inkMk id="25" creationId="{7F754783-0AE7-558F-47FE-18E88AC21346}"/>
          </ac:inkMkLst>
        </pc:inkChg>
        <pc:inkChg chg="add del mod">
          <ac:chgData name="Sabrina Mélanie Forster" userId="7cb7ea2b-4525-4c1b-8f1f-907aff356524" providerId="ADAL" clId="{38351682-6A47-4DAF-B149-09339DA78146}" dt="2024-05-19T15:40:49.936" v="213"/>
          <ac:inkMkLst>
            <pc:docMk/>
            <pc:sldMk cId="2473808428" sldId="269"/>
            <ac:inkMk id="27" creationId="{E1181B20-3F13-B84B-EB95-E565D333E22F}"/>
          </ac:inkMkLst>
        </pc:inkChg>
        <pc:inkChg chg="add del mod">
          <ac:chgData name="Sabrina Mélanie Forster" userId="7cb7ea2b-4525-4c1b-8f1f-907aff356524" providerId="ADAL" clId="{38351682-6A47-4DAF-B149-09339DA78146}" dt="2024-05-19T15:40:49.935" v="210"/>
          <ac:inkMkLst>
            <pc:docMk/>
            <pc:sldMk cId="2473808428" sldId="269"/>
            <ac:inkMk id="28" creationId="{CCC4AAE1-C375-49B3-EC4D-C6DC6A2086A0}"/>
          </ac:inkMkLst>
        </pc:inkChg>
        <pc:inkChg chg="add del mod">
          <ac:chgData name="Sabrina Mélanie Forster" userId="7cb7ea2b-4525-4c1b-8f1f-907aff356524" providerId="ADAL" clId="{38351682-6A47-4DAF-B149-09339DA78146}" dt="2024-05-19T15:40:49.937" v="222"/>
          <ac:inkMkLst>
            <pc:docMk/>
            <pc:sldMk cId="2473808428" sldId="269"/>
            <ac:inkMk id="29" creationId="{53A27952-3F5B-3125-44EB-C7BAC9A78CEA}"/>
          </ac:inkMkLst>
        </pc:inkChg>
        <pc:inkChg chg="add del mod">
          <ac:chgData name="Sabrina Mélanie Forster" userId="7cb7ea2b-4525-4c1b-8f1f-907aff356524" providerId="ADAL" clId="{38351682-6A47-4DAF-B149-09339DA78146}" dt="2024-05-19T15:40:49.937" v="223"/>
          <ac:inkMkLst>
            <pc:docMk/>
            <pc:sldMk cId="2473808428" sldId="269"/>
            <ac:inkMk id="30" creationId="{84334B42-E4B4-AC04-C639-C77BC21EF150}"/>
          </ac:inkMkLst>
        </pc:inkChg>
        <pc:inkChg chg="add del mod">
          <ac:chgData name="Sabrina Mélanie Forster" userId="7cb7ea2b-4525-4c1b-8f1f-907aff356524" providerId="ADAL" clId="{38351682-6A47-4DAF-B149-09339DA78146}" dt="2024-05-19T15:40:49.934" v="205"/>
          <ac:inkMkLst>
            <pc:docMk/>
            <pc:sldMk cId="2473808428" sldId="269"/>
            <ac:inkMk id="31" creationId="{F72843FF-6B82-551A-9387-F3EABFB13841}"/>
          </ac:inkMkLst>
        </pc:inkChg>
        <pc:inkChg chg="add del mod">
          <ac:chgData name="Sabrina Mélanie Forster" userId="7cb7ea2b-4525-4c1b-8f1f-907aff356524" providerId="ADAL" clId="{38351682-6A47-4DAF-B149-09339DA78146}" dt="2024-05-19T15:40:49.933" v="202"/>
          <ac:inkMkLst>
            <pc:docMk/>
            <pc:sldMk cId="2473808428" sldId="269"/>
            <ac:inkMk id="32" creationId="{C51AF114-64C4-610A-1A5B-126326A569F1}"/>
          </ac:inkMkLst>
        </pc:inkChg>
        <pc:inkChg chg="add del">
          <ac:chgData name="Sabrina Mélanie Forster" userId="7cb7ea2b-4525-4c1b-8f1f-907aff356524" providerId="ADAL" clId="{38351682-6A47-4DAF-B149-09339DA78146}" dt="2024-05-19T15:40:49.938" v="225"/>
          <ac:inkMkLst>
            <pc:docMk/>
            <pc:sldMk cId="2473808428" sldId="269"/>
            <ac:inkMk id="34" creationId="{8B28BB43-774E-2E1B-E41C-0CDB98AD425F}"/>
          </ac:inkMkLst>
        </pc:inkChg>
        <pc:inkChg chg="add del">
          <ac:chgData name="Sabrina Mélanie Forster" userId="7cb7ea2b-4525-4c1b-8f1f-907aff356524" providerId="ADAL" clId="{38351682-6A47-4DAF-B149-09339DA78146}" dt="2024-05-19T15:40:49.938" v="226"/>
          <ac:inkMkLst>
            <pc:docMk/>
            <pc:sldMk cId="2473808428" sldId="269"/>
            <ac:inkMk id="35" creationId="{41F25408-563B-2B30-6AAD-DCE4D0CDF049}"/>
          </ac:inkMkLst>
        </pc:inkChg>
        <pc:inkChg chg="add del">
          <ac:chgData name="Sabrina Mélanie Forster" userId="7cb7ea2b-4525-4c1b-8f1f-907aff356524" providerId="ADAL" clId="{38351682-6A47-4DAF-B149-09339DA78146}" dt="2024-05-19T15:40:49.935" v="207"/>
          <ac:inkMkLst>
            <pc:docMk/>
            <pc:sldMk cId="2473808428" sldId="269"/>
            <ac:inkMk id="36" creationId="{2FB529B3-5962-FD4B-7951-9C41DAE9E35A}"/>
          </ac:inkMkLst>
        </pc:inkChg>
        <pc:inkChg chg="add del mod">
          <ac:chgData name="Sabrina Mélanie Forster" userId="7cb7ea2b-4525-4c1b-8f1f-907aff356524" providerId="ADAL" clId="{38351682-6A47-4DAF-B149-09339DA78146}" dt="2024-05-19T15:40:49.934" v="203"/>
          <ac:inkMkLst>
            <pc:docMk/>
            <pc:sldMk cId="2473808428" sldId="269"/>
            <ac:inkMk id="37" creationId="{8C438995-1286-1C75-8AC5-9E408E2E441F}"/>
          </ac:inkMkLst>
        </pc:inkChg>
        <pc:inkChg chg="add del mod">
          <ac:chgData name="Sabrina Mélanie Forster" userId="7cb7ea2b-4525-4c1b-8f1f-907aff356524" providerId="ADAL" clId="{38351682-6A47-4DAF-B149-09339DA78146}" dt="2024-05-19T15:40:49.936" v="215"/>
          <ac:inkMkLst>
            <pc:docMk/>
            <pc:sldMk cId="2473808428" sldId="269"/>
            <ac:inkMk id="38" creationId="{5E75D22B-C6BE-6236-58AF-D4467E598CB1}"/>
          </ac:inkMkLst>
        </pc:inkChg>
        <pc:inkChg chg="add del mod">
          <ac:chgData name="Sabrina Mélanie Forster" userId="7cb7ea2b-4525-4c1b-8f1f-907aff356524" providerId="ADAL" clId="{38351682-6A47-4DAF-B149-09339DA78146}" dt="2024-05-19T15:40:49.935" v="211"/>
          <ac:inkMkLst>
            <pc:docMk/>
            <pc:sldMk cId="2473808428" sldId="269"/>
            <ac:inkMk id="40" creationId="{D07B5119-FAA8-5FE9-F5EF-8632D1AB3548}"/>
          </ac:inkMkLst>
        </pc:inkChg>
        <pc:inkChg chg="add del mod">
          <ac:chgData name="Sabrina Mélanie Forster" userId="7cb7ea2b-4525-4c1b-8f1f-907aff356524" providerId="ADAL" clId="{38351682-6A47-4DAF-B149-09339DA78146}" dt="2024-05-19T15:40:49.935" v="208"/>
          <ac:inkMkLst>
            <pc:docMk/>
            <pc:sldMk cId="2473808428" sldId="269"/>
            <ac:inkMk id="42" creationId="{06437AF0-08E6-C88A-FD8D-16717920A273}"/>
          </ac:inkMkLst>
        </pc:inkChg>
        <pc:inkChg chg="add del mod">
          <ac:chgData name="Sabrina Mélanie Forster" userId="7cb7ea2b-4525-4c1b-8f1f-907aff356524" providerId="ADAL" clId="{38351682-6A47-4DAF-B149-09339DA78146}" dt="2024-05-19T15:40:49.933" v="201"/>
          <ac:inkMkLst>
            <pc:docMk/>
            <pc:sldMk cId="2473808428" sldId="269"/>
            <ac:inkMk id="43" creationId="{DBC931EB-709A-0992-8071-E63E2CF057A1}"/>
          </ac:inkMkLst>
        </pc:inkChg>
        <pc:inkChg chg="add del mod">
          <ac:chgData name="Sabrina Mélanie Forster" userId="7cb7ea2b-4525-4c1b-8f1f-907aff356524" providerId="ADAL" clId="{38351682-6A47-4DAF-B149-09339DA78146}" dt="2024-05-19T15:40:49.938" v="224"/>
          <ac:inkMkLst>
            <pc:docMk/>
            <pc:sldMk cId="2473808428" sldId="269"/>
            <ac:inkMk id="44" creationId="{2D82A868-BAD9-906F-1F04-C0DD329D8960}"/>
          </ac:inkMkLst>
        </pc:inkChg>
        <pc:inkChg chg="add del">
          <ac:chgData name="Sabrina Mélanie Forster" userId="7cb7ea2b-4525-4c1b-8f1f-907aff356524" providerId="ADAL" clId="{38351682-6A47-4DAF-B149-09339DA78146}" dt="2024-05-19T15:40:49.938" v="231"/>
          <ac:inkMkLst>
            <pc:docMk/>
            <pc:sldMk cId="2473808428" sldId="269"/>
            <ac:inkMk id="46" creationId="{D7A92018-F6A5-8D7C-0036-FF7E5E3C1B4C}"/>
          </ac:inkMkLst>
        </pc:inkChg>
        <pc:inkChg chg="add del mod">
          <ac:chgData name="Sabrina Mélanie Forster" userId="7cb7ea2b-4525-4c1b-8f1f-907aff356524" providerId="ADAL" clId="{38351682-6A47-4DAF-B149-09339DA78146}" dt="2024-05-19T15:40:49.937" v="220"/>
          <ac:inkMkLst>
            <pc:docMk/>
            <pc:sldMk cId="2473808428" sldId="269"/>
            <ac:inkMk id="47" creationId="{B02F8AE9-062F-63C5-CF4A-2916A1D8D0DA}"/>
          </ac:inkMkLst>
        </pc:inkChg>
        <pc:inkChg chg="add del mod">
          <ac:chgData name="Sabrina Mélanie Forster" userId="7cb7ea2b-4525-4c1b-8f1f-907aff356524" providerId="ADAL" clId="{38351682-6A47-4DAF-B149-09339DA78146}" dt="2024-05-19T15:40:49.938" v="229"/>
          <ac:inkMkLst>
            <pc:docMk/>
            <pc:sldMk cId="2473808428" sldId="269"/>
            <ac:inkMk id="48" creationId="{87F8B523-62BE-DDA6-E2FE-9F621343576E}"/>
          </ac:inkMkLst>
        </pc:inkChg>
        <pc:inkChg chg="add del mod">
          <ac:chgData name="Sabrina Mélanie Forster" userId="7cb7ea2b-4525-4c1b-8f1f-907aff356524" providerId="ADAL" clId="{38351682-6A47-4DAF-B149-09339DA78146}" dt="2024-05-19T15:40:49.935" v="209"/>
          <ac:inkMkLst>
            <pc:docMk/>
            <pc:sldMk cId="2473808428" sldId="269"/>
            <ac:inkMk id="49" creationId="{2AA0D2CA-35E1-2BA9-2BA6-3F295CC3CB0F}"/>
          </ac:inkMkLst>
        </pc:inkChg>
        <pc:inkChg chg="add del">
          <ac:chgData name="Sabrina Mélanie Forster" userId="7cb7ea2b-4525-4c1b-8f1f-907aff356524" providerId="ADAL" clId="{38351682-6A47-4DAF-B149-09339DA78146}" dt="2024-05-19T15:40:49.937" v="221"/>
          <ac:inkMkLst>
            <pc:docMk/>
            <pc:sldMk cId="2473808428" sldId="269"/>
            <ac:inkMk id="51" creationId="{F0D4EB60-C0C7-D08E-E227-B938DFF31ED3}"/>
          </ac:inkMkLst>
        </pc:inkChg>
        <pc:inkChg chg="add del mod">
          <ac:chgData name="Sabrina Mélanie Forster" userId="7cb7ea2b-4525-4c1b-8f1f-907aff356524" providerId="ADAL" clId="{38351682-6A47-4DAF-B149-09339DA78146}" dt="2024-05-19T15:40:49.934" v="204"/>
          <ac:inkMkLst>
            <pc:docMk/>
            <pc:sldMk cId="2473808428" sldId="269"/>
            <ac:inkMk id="52" creationId="{CAABB9C4-2EB2-E837-D9AC-CBD11440E4DE}"/>
          </ac:inkMkLst>
        </pc:inkChg>
        <pc:inkChg chg="add del mod">
          <ac:chgData name="Sabrina Mélanie Forster" userId="7cb7ea2b-4525-4c1b-8f1f-907aff356524" providerId="ADAL" clId="{38351682-6A47-4DAF-B149-09339DA78146}" dt="2024-05-19T15:40:49.937" v="218"/>
          <ac:inkMkLst>
            <pc:docMk/>
            <pc:sldMk cId="2473808428" sldId="269"/>
            <ac:inkMk id="53" creationId="{68D72EAE-B4AA-635C-6416-3F8482488C44}"/>
          </ac:inkMkLst>
        </pc:inkChg>
        <pc:inkChg chg="add del mod">
          <ac:chgData name="Sabrina Mélanie Forster" userId="7cb7ea2b-4525-4c1b-8f1f-907aff356524" providerId="ADAL" clId="{38351682-6A47-4DAF-B149-09339DA78146}" dt="2024-05-19T15:40:49.936" v="214"/>
          <ac:inkMkLst>
            <pc:docMk/>
            <pc:sldMk cId="2473808428" sldId="269"/>
            <ac:inkMk id="54" creationId="{DB156D7A-D147-DB2E-59C6-5AF84AC5654D}"/>
          </ac:inkMkLst>
        </pc:inkChg>
        <pc:inkChg chg="add del mod">
          <ac:chgData name="Sabrina Mélanie Forster" userId="7cb7ea2b-4525-4c1b-8f1f-907aff356524" providerId="ADAL" clId="{38351682-6A47-4DAF-B149-09339DA78146}" dt="2024-05-19T15:40:49.938" v="227"/>
          <ac:inkMkLst>
            <pc:docMk/>
            <pc:sldMk cId="2473808428" sldId="269"/>
            <ac:inkMk id="56" creationId="{DB0CB16F-751E-BB80-9407-1B615484E03D}"/>
          </ac:inkMkLst>
        </pc:inkChg>
        <pc:inkChg chg="add del mod">
          <ac:chgData name="Sabrina Mélanie Forster" userId="7cb7ea2b-4525-4c1b-8f1f-907aff356524" providerId="ADAL" clId="{38351682-6A47-4DAF-B149-09339DA78146}" dt="2024-05-19T15:40:49.936" v="216"/>
          <ac:inkMkLst>
            <pc:docMk/>
            <pc:sldMk cId="2473808428" sldId="269"/>
            <ac:inkMk id="57" creationId="{96BE5916-A0FD-ECD1-3EA8-7B2205504FB1}"/>
          </ac:inkMkLst>
        </pc:inkChg>
        <pc:inkChg chg="add del mod">
          <ac:chgData name="Sabrina Mélanie Forster" userId="7cb7ea2b-4525-4c1b-8f1f-907aff356524" providerId="ADAL" clId="{38351682-6A47-4DAF-B149-09339DA78146}" dt="2024-05-19T15:40:49.934" v="206"/>
          <ac:inkMkLst>
            <pc:docMk/>
            <pc:sldMk cId="2473808428" sldId="269"/>
            <ac:inkMk id="58" creationId="{424F620F-65CC-6A88-8958-3242B3476DE4}"/>
          </ac:inkMkLst>
        </pc:inkChg>
      </pc:sldChg>
      <pc:sldChg chg="addSp modSp add del mod">
        <pc:chgData name="Sabrina Mélanie Forster" userId="7cb7ea2b-4525-4c1b-8f1f-907aff356524" providerId="ADAL" clId="{38351682-6A47-4DAF-B149-09339DA78146}" dt="2024-05-23T11:47:33.747" v="378" actId="2696"/>
        <pc:sldMkLst>
          <pc:docMk/>
          <pc:sldMk cId="555043188" sldId="270"/>
        </pc:sldMkLst>
        <pc:spChg chg="mod">
          <ac:chgData name="Sabrina Mélanie Forster" userId="7cb7ea2b-4525-4c1b-8f1f-907aff356524" providerId="ADAL" clId="{38351682-6A47-4DAF-B149-09339DA78146}" dt="2024-05-23T11:33:38.540" v="313" actId="1076"/>
          <ac:spMkLst>
            <pc:docMk/>
            <pc:sldMk cId="555043188" sldId="270"/>
            <ac:spMk id="2" creationId="{C8D08956-D336-2027-F01A-B0E841C40C9A}"/>
          </ac:spMkLst>
        </pc:spChg>
        <pc:picChg chg="mod">
          <ac:chgData name="Sabrina Mélanie Forster" userId="7cb7ea2b-4525-4c1b-8f1f-907aff356524" providerId="ADAL" clId="{38351682-6A47-4DAF-B149-09339DA78146}" dt="2024-05-23T11:33:42.809" v="333" actId="1036"/>
          <ac:picMkLst>
            <pc:docMk/>
            <pc:sldMk cId="555043188" sldId="270"/>
            <ac:picMk id="4" creationId="{716A0DB1-2208-6763-F67B-A47AF6761BA4}"/>
          </ac:picMkLst>
        </pc:picChg>
        <pc:picChg chg="add mod modCrop">
          <ac:chgData name="Sabrina Mélanie Forster" userId="7cb7ea2b-4525-4c1b-8f1f-907aff356524" providerId="ADAL" clId="{38351682-6A47-4DAF-B149-09339DA78146}" dt="2024-05-23T11:34:17.089" v="346" actId="1076"/>
          <ac:picMkLst>
            <pc:docMk/>
            <pc:sldMk cId="555043188" sldId="270"/>
            <ac:picMk id="5" creationId="{0EC1874A-325B-8B32-1662-45C7A60926E3}"/>
          </ac:picMkLst>
        </pc:picChg>
        <pc:picChg chg="add mod modCrop">
          <ac:chgData name="Sabrina Mélanie Forster" userId="7cb7ea2b-4525-4c1b-8f1f-907aff356524" providerId="ADAL" clId="{38351682-6A47-4DAF-B149-09339DA78146}" dt="2024-05-23T11:34:15.288" v="345" actId="1076"/>
          <ac:picMkLst>
            <pc:docMk/>
            <pc:sldMk cId="555043188" sldId="270"/>
            <ac:picMk id="7" creationId="{54FBE1B9-FD4E-8576-3CBB-C5A4375C6144}"/>
          </ac:picMkLst>
        </pc:picChg>
      </pc:sldChg>
      <pc:sldChg chg="addSp modSp add mod">
        <pc:chgData name="Sabrina Mélanie Forster" userId="7cb7ea2b-4525-4c1b-8f1f-907aff356524" providerId="ADAL" clId="{38351682-6A47-4DAF-B149-09339DA78146}" dt="2024-05-24T07:18:40.541" v="561" actId="790"/>
        <pc:sldMkLst>
          <pc:docMk/>
          <pc:sldMk cId="768377792" sldId="270"/>
        </pc:sldMkLst>
        <pc:spChg chg="mod">
          <ac:chgData name="Sabrina Mélanie Forster" userId="7cb7ea2b-4525-4c1b-8f1f-907aff356524" providerId="ADAL" clId="{38351682-6A47-4DAF-B149-09339DA78146}" dt="2024-05-24T07:18:40.541" v="561" actId="790"/>
          <ac:spMkLst>
            <pc:docMk/>
            <pc:sldMk cId="768377792" sldId="270"/>
            <ac:spMk id="2" creationId="{C8D08956-D336-2027-F01A-B0E841C40C9A}"/>
          </ac:spMkLst>
        </pc:spChg>
        <pc:grpChg chg="add mod">
          <ac:chgData name="Sabrina Mélanie Forster" userId="7cb7ea2b-4525-4c1b-8f1f-907aff356524" providerId="ADAL" clId="{38351682-6A47-4DAF-B149-09339DA78146}" dt="2024-05-23T11:51:44.431" v="439" actId="1076"/>
          <ac:grpSpMkLst>
            <pc:docMk/>
            <pc:sldMk cId="768377792" sldId="270"/>
            <ac:grpSpMk id="8" creationId="{9CA0C00C-3FEF-3312-FBA5-F5406DFCF969}"/>
          </ac:grpSpMkLst>
        </pc:grpChg>
        <pc:picChg chg="mod">
          <ac:chgData name="Sabrina Mélanie Forster" userId="7cb7ea2b-4525-4c1b-8f1f-907aff356524" providerId="ADAL" clId="{38351682-6A47-4DAF-B149-09339DA78146}" dt="2024-05-23T11:51:36.335" v="436" actId="1076"/>
          <ac:picMkLst>
            <pc:docMk/>
            <pc:sldMk cId="768377792" sldId="270"/>
            <ac:picMk id="4" creationId="{716A0DB1-2208-6763-F67B-A47AF6761BA4}"/>
          </ac:picMkLst>
        </pc:picChg>
        <pc:picChg chg="add mod modCrop">
          <ac:chgData name="Sabrina Mélanie Forster" userId="7cb7ea2b-4525-4c1b-8f1f-907aff356524" providerId="ADAL" clId="{38351682-6A47-4DAF-B149-09339DA78146}" dt="2024-05-23T11:50:20.681" v="433" actId="164"/>
          <ac:picMkLst>
            <pc:docMk/>
            <pc:sldMk cId="768377792" sldId="270"/>
            <ac:picMk id="5" creationId="{FF170C71-2DF8-D5E3-5562-8411E0DE1A54}"/>
          </ac:picMkLst>
        </pc:picChg>
        <pc:picChg chg="add mod modCrop">
          <ac:chgData name="Sabrina Mélanie Forster" userId="7cb7ea2b-4525-4c1b-8f1f-907aff356524" providerId="ADAL" clId="{38351682-6A47-4DAF-B149-09339DA78146}" dt="2024-05-23T11:50:20.681" v="433" actId="164"/>
          <ac:picMkLst>
            <pc:docMk/>
            <pc:sldMk cId="768377792" sldId="270"/>
            <ac:picMk id="7" creationId="{8FE39BA3-06AD-62ED-C0D8-5F20358F6C8E}"/>
          </ac:picMkLst>
        </pc:picChg>
      </pc:sldChg>
      <pc:sldChg chg="addSp delSp modSp add del mod">
        <pc:chgData name="Sabrina Mélanie Forster" userId="7cb7ea2b-4525-4c1b-8f1f-907aff356524" providerId="ADAL" clId="{38351682-6A47-4DAF-B149-09339DA78146}" dt="2024-05-19T15:23:34.524" v="96" actId="47"/>
        <pc:sldMkLst>
          <pc:docMk/>
          <pc:sldMk cId="968946867" sldId="270"/>
        </pc:sldMkLst>
        <pc:spChg chg="del">
          <ac:chgData name="Sabrina Mélanie Forster" userId="7cb7ea2b-4525-4c1b-8f1f-907aff356524" providerId="ADAL" clId="{38351682-6A47-4DAF-B149-09339DA78146}" dt="2024-05-19T15:22:26.207" v="91" actId="478"/>
          <ac:spMkLst>
            <pc:docMk/>
            <pc:sldMk cId="968946867" sldId="270"/>
            <ac:spMk id="2" creationId="{C8D08956-D336-2027-F01A-B0E841C40C9A}"/>
          </ac:spMkLst>
        </pc:spChg>
        <pc:spChg chg="add del mod">
          <ac:chgData name="Sabrina Mélanie Forster" userId="7cb7ea2b-4525-4c1b-8f1f-907aff356524" providerId="ADAL" clId="{38351682-6A47-4DAF-B149-09339DA78146}" dt="2024-05-19T15:22:37.398" v="94" actId="478"/>
          <ac:spMkLst>
            <pc:docMk/>
            <pc:sldMk cId="968946867" sldId="270"/>
            <ac:spMk id="23" creationId="{8295B885-B917-0F19-4B9C-F3F7BD7BC27F}"/>
          </ac:spMkLst>
        </pc:spChg>
        <pc:spChg chg="mod">
          <ac:chgData name="Sabrina Mélanie Forster" userId="7cb7ea2b-4525-4c1b-8f1f-907aff356524" providerId="ADAL" clId="{38351682-6A47-4DAF-B149-09339DA78146}" dt="2024-05-19T15:23:03.527" v="95" actId="207"/>
          <ac:spMkLst>
            <pc:docMk/>
            <pc:sldMk cId="968946867" sldId="270"/>
            <ac:spMk id="1063" creationId="{C26F787F-6937-2D0B-63BE-7CC4F262852E}"/>
          </ac:spMkLst>
        </pc:spChg>
        <pc:spChg chg="mod">
          <ac:chgData name="Sabrina Mélanie Forster" userId="7cb7ea2b-4525-4c1b-8f1f-907aff356524" providerId="ADAL" clId="{38351682-6A47-4DAF-B149-09339DA78146}" dt="2024-05-19T15:23:03.527" v="95" actId="207"/>
          <ac:spMkLst>
            <pc:docMk/>
            <pc:sldMk cId="968946867" sldId="270"/>
            <ac:spMk id="1064" creationId="{6B481B8E-2C93-5A36-2108-87067BF512C3}"/>
          </ac:spMkLst>
        </pc:spChg>
        <pc:spChg chg="mod">
          <ac:chgData name="Sabrina Mélanie Forster" userId="7cb7ea2b-4525-4c1b-8f1f-907aff356524" providerId="ADAL" clId="{38351682-6A47-4DAF-B149-09339DA78146}" dt="2024-05-19T15:23:03.527" v="95" actId="207"/>
          <ac:spMkLst>
            <pc:docMk/>
            <pc:sldMk cId="968946867" sldId="270"/>
            <ac:spMk id="1065" creationId="{336421F9-03A8-529D-1203-1951C783B5D6}"/>
          </ac:spMkLst>
        </pc:spChg>
        <pc:spChg chg="mod">
          <ac:chgData name="Sabrina Mélanie Forster" userId="7cb7ea2b-4525-4c1b-8f1f-907aff356524" providerId="ADAL" clId="{38351682-6A47-4DAF-B149-09339DA78146}" dt="2024-05-19T15:23:03.527" v="95" actId="207"/>
          <ac:spMkLst>
            <pc:docMk/>
            <pc:sldMk cId="968946867" sldId="270"/>
            <ac:spMk id="1067" creationId="{2788B87C-A015-9AB1-AF78-3F63F59A9675}"/>
          </ac:spMkLst>
        </pc:spChg>
        <pc:picChg chg="add del">
          <ac:chgData name="Sabrina Mélanie Forster" userId="7cb7ea2b-4525-4c1b-8f1f-907aff356524" providerId="ADAL" clId="{38351682-6A47-4DAF-B149-09339DA78146}" dt="2024-05-19T15:22:31.664" v="93" actId="478"/>
          <ac:picMkLst>
            <pc:docMk/>
            <pc:sldMk cId="968946867" sldId="270"/>
            <ac:picMk id="4" creationId="{716A0DB1-2208-6763-F67B-A47AF6761BA4}"/>
          </ac:picMkLst>
        </pc:picChg>
      </pc:sldChg>
      <pc:sldChg chg="addSp delSp modSp add del mod">
        <pc:chgData name="Sabrina Mélanie Forster" userId="7cb7ea2b-4525-4c1b-8f1f-907aff356524" providerId="ADAL" clId="{38351682-6A47-4DAF-B149-09339DA78146}" dt="2024-05-23T12:43:28.168" v="550" actId="47"/>
        <pc:sldMkLst>
          <pc:docMk/>
          <pc:sldMk cId="2423096830" sldId="271"/>
        </pc:sldMkLst>
        <pc:spChg chg="del">
          <ac:chgData name="Sabrina Mélanie Forster" userId="7cb7ea2b-4525-4c1b-8f1f-907aff356524" providerId="ADAL" clId="{38351682-6A47-4DAF-B149-09339DA78146}" dt="2024-05-23T12:42:51.651" v="546" actId="478"/>
          <ac:spMkLst>
            <pc:docMk/>
            <pc:sldMk cId="2423096830" sldId="271"/>
            <ac:spMk id="2" creationId="{C8D08956-D336-2027-F01A-B0E841C40C9A}"/>
          </ac:spMkLst>
        </pc:spChg>
        <pc:spChg chg="add del mod">
          <ac:chgData name="Sabrina Mélanie Forster" userId="7cb7ea2b-4525-4c1b-8f1f-907aff356524" providerId="ADAL" clId="{38351682-6A47-4DAF-B149-09339DA78146}" dt="2024-05-23T12:42:59.636" v="549" actId="478"/>
          <ac:spMkLst>
            <pc:docMk/>
            <pc:sldMk cId="2423096830" sldId="271"/>
            <ac:spMk id="23" creationId="{17B7BE8A-BF26-118D-8612-CF95081E4FEA}"/>
          </ac:spMkLst>
        </pc:spChg>
        <pc:picChg chg="add del mod">
          <ac:chgData name="Sabrina Mélanie Forster" userId="7cb7ea2b-4525-4c1b-8f1f-907aff356524" providerId="ADAL" clId="{38351682-6A47-4DAF-B149-09339DA78146}" dt="2024-05-23T12:42:56.019" v="548" actId="478"/>
          <ac:picMkLst>
            <pc:docMk/>
            <pc:sldMk cId="2423096830" sldId="271"/>
            <ac:picMk id="4" creationId="{716A0DB1-2208-6763-F67B-A47AF6761BA4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4F30BB-0190-4F8E-A579-63FA66EF4C35}" type="datetimeFigureOut">
              <a:rPr lang="de-CH" smtClean="0"/>
              <a:t>24.05.2024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06C55-BC83-4C37-9036-26C631C53168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06861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806C55-BC83-4C37-9036-26C631C53168}" type="slidenum">
              <a:rPr lang="de-CH" smtClean="0"/>
              <a:t>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8374620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806C55-BC83-4C37-9036-26C631C53168}" type="slidenum">
              <a:rPr lang="de-CH" smtClean="0"/>
              <a:t>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782273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D6FBB9D-1CAA-4D05-AB33-BABDFE17B843}"/>
              </a:ext>
            </a:extLst>
          </p:cNvPr>
          <p:cNvSpPr/>
          <p:nvPr/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727B71-B4B6-4823-80A1-68C40B475118}"/>
              </a:ext>
            </a:extLst>
          </p:cNvPr>
          <p:cNvSpPr/>
          <p:nvPr/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9A6DB05-9FB5-4B07-8675-74C23D4FD89D}"/>
              </a:ext>
            </a:extLst>
          </p:cNvPr>
          <p:cNvSpPr/>
          <p:nvPr/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D358CF-0758-490A-A084-C46443B9A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671183-B3CE-4F45-92FB-98290CA0E2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568" y="2478024"/>
            <a:ext cx="10168128" cy="3694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7DED67-27EC-4D43-A21C-093C1DB048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15568" y="6356350"/>
            <a:ext cx="2743200" cy="365125"/>
          </a:xfrm>
        </p:spPr>
        <p:txBody>
          <a:bodyPr/>
          <a:lstStyle/>
          <a:p>
            <a:fld id="{160BA054-DF62-43E7-BAA9-0D3D8E08B190}" type="datetime1">
              <a:rPr lang="en-US" smtClean="0"/>
              <a:t>5/24/2024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747CE3-4890-4BC1-94DB-5D49D02C99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3C5AD3-D79A-4D46-B25B-822FE0252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40496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0792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B8136-4330-4480-80D9-0F6FD97061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1124712"/>
            <a:ext cx="11036808" cy="3172968"/>
          </a:xfrm>
        </p:spPr>
        <p:txBody>
          <a:bodyPr anchor="b">
            <a:normAutofit/>
          </a:bodyPr>
          <a:lstStyle>
            <a:lvl1pPr algn="l">
              <a:defRPr sz="8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6E5739-DD96-45FB-B609-3E3447A52F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6072" y="4727448"/>
            <a:ext cx="11036808" cy="1481328"/>
          </a:xfrm>
        </p:spPr>
        <p:txBody>
          <a:bodyPr>
            <a:normAutofit/>
          </a:bodyPr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9FF558-51F9-42A2-9944-DBE23DA8B22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6072" y="6356350"/>
            <a:ext cx="2743200" cy="365125"/>
          </a:xfrm>
        </p:spPr>
        <p:txBody>
          <a:bodyPr/>
          <a:lstStyle/>
          <a:p>
            <a:fld id="{535ABA43-324B-4D2C-8DB4-FCCBF134102A}" type="datetime1">
              <a:rPr lang="en-US" smtClean="0"/>
              <a:t>5/24/2024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8C0E86-A7F7-4BDC-A637-254E5252D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D10ADE-E9DA-4E57-BF57-1CCB65219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69680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‹Nr.›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D06CE56-3881-4ADA-8CEF-D18B02C242A3}"/>
              </a:ext>
            </a:extLst>
          </p:cNvPr>
          <p:cNvSpPr/>
          <p:nvPr/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9F3C543-62EC-4433-9C93-A2CD8764E9B4}"/>
              </a:ext>
            </a:extLst>
          </p:cNvPr>
          <p:cNvSpPr/>
          <p:nvPr/>
        </p:nvSpPr>
        <p:spPr>
          <a:xfrm flipV="1">
            <a:off x="578652" y="4501201"/>
            <a:ext cx="11034696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9626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B325BDE-35A4-4AAD-960B-C1415864A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459C78-0CC4-4552-93DD-49B4194D00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744A3C-9C54-46A6-B3EF-5B36362423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47E4D4-FC47-4865-A8CC-DC64585E04DA}" type="datetime1">
              <a:rPr lang="en-US" smtClean="0"/>
              <a:t>5/24/2024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D5A696-7B4B-4181-A961-7D66556D50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38CB5-8F4A-401D-A3A9-B27DC15B7A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C25EE-239B-4C5F-AAD1-255A7D5F1EE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043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4" r:id="rId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svg"/><Relationship Id="rId3" Type="http://schemas.openxmlformats.org/officeDocument/2006/relationships/image" Target="../media/image4.png"/><Relationship Id="rId21" Type="http://schemas.openxmlformats.org/officeDocument/2006/relationships/image" Target="../media/image22.png"/><Relationship Id="rId7" Type="http://schemas.openxmlformats.org/officeDocument/2006/relationships/image" Target="../media/image8.png"/><Relationship Id="rId12" Type="http://schemas.openxmlformats.org/officeDocument/2006/relationships/image" Target="../media/image13.jpeg"/><Relationship Id="rId17" Type="http://schemas.openxmlformats.org/officeDocument/2006/relationships/image" Target="../media/image18.png"/><Relationship Id="rId2" Type="http://schemas.openxmlformats.org/officeDocument/2006/relationships/image" Target="../media/image1.jpeg"/><Relationship Id="rId16" Type="http://schemas.openxmlformats.org/officeDocument/2006/relationships/image" Target="../media/image17.jpeg"/><Relationship Id="rId20" Type="http://schemas.openxmlformats.org/officeDocument/2006/relationships/image" Target="../media/image21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svg"/><Relationship Id="rId11" Type="http://schemas.openxmlformats.org/officeDocument/2006/relationships/image" Target="../media/image12.svg"/><Relationship Id="rId24" Type="http://schemas.openxmlformats.org/officeDocument/2006/relationships/image" Target="../media/image25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image" Target="../media/image5.svg"/><Relationship Id="rId9" Type="http://schemas.openxmlformats.org/officeDocument/2006/relationships/image" Target="../media/image10.svg"/><Relationship Id="rId14" Type="http://schemas.openxmlformats.org/officeDocument/2006/relationships/image" Target="../media/image15.svg"/><Relationship Id="rId22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4DA4374D-F270-4C02-88D7-B751FD9BD6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!!Rectangle">
            <a:extLst>
              <a:ext uri="{FF2B5EF4-FFF2-40B4-BE49-F238E27FC236}">
                <a16:creationId xmlns:a16="http://schemas.microsoft.com/office/drawing/2014/main" id="{1ACA2EA0-FFD3-42EC-9406-B595015ED9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pic>
        <p:nvPicPr>
          <p:cNvPr id="4" name="Picture 3" descr="Ästhetische Wasserfarbe und Tinte">
            <a:extLst>
              <a:ext uri="{FF2B5EF4-FFF2-40B4-BE49-F238E27FC236}">
                <a16:creationId xmlns:a16="http://schemas.microsoft.com/office/drawing/2014/main" id="{716A0DB1-2208-6763-F67B-A47AF6761BA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0000"/>
          </a:blip>
          <a:srcRect t="1867" b="6670"/>
          <a:stretch/>
        </p:blipFill>
        <p:spPr>
          <a:xfrm>
            <a:off x="20" y="10"/>
            <a:ext cx="12191979" cy="6857989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5288BCE-665C-472A-8C43-664BCFA31E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8762" y="1247775"/>
            <a:ext cx="9144000" cy="3007447"/>
          </a:xfrm>
          <a:prstGeom prst="rect">
            <a:avLst/>
          </a:prstGeom>
          <a:solidFill>
            <a:schemeClr val="bg1">
              <a:alpha val="95000"/>
            </a:schemeClr>
          </a:solidFill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2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8D08956-D336-2027-F01A-B0E841C40C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4988" y="1442172"/>
            <a:ext cx="8582025" cy="2177328"/>
          </a:xfrm>
        </p:spPr>
        <p:txBody>
          <a:bodyPr anchor="ctr">
            <a:normAutofit/>
          </a:bodyPr>
          <a:lstStyle/>
          <a:p>
            <a:pPr algn="ctr"/>
            <a:r>
              <a:rPr lang="de-DE" sz="7200"/>
              <a:t>Projekt </a:t>
            </a:r>
            <a:r>
              <a:rPr lang="de-DE" sz="7200" err="1"/>
              <a:t>ElSa</a:t>
            </a:r>
            <a:endParaRPr lang="de-CH" sz="720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46C57131-53A7-4C1A-BEA8-25F06A06AD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487872" y="3912322"/>
            <a:ext cx="7225780" cy="685800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2A415F6-BE64-7E6F-C624-922BB2F93F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66988" y="3962400"/>
            <a:ext cx="7058025" cy="581025"/>
          </a:xfrm>
        </p:spPr>
        <p:txBody>
          <a:bodyPr anchor="ctr">
            <a:normAutofit/>
          </a:bodyPr>
          <a:lstStyle/>
          <a:p>
            <a:pPr algn="ctr"/>
            <a:r>
              <a:rPr lang="de-DE">
                <a:solidFill>
                  <a:srgbClr val="FFFFFF"/>
                </a:solidFill>
              </a:rPr>
              <a:t>Stundenplan erstellen leicht gemacht</a:t>
            </a:r>
            <a:endParaRPr lang="de-CH">
              <a:solidFill>
                <a:srgbClr val="FFFFFF"/>
              </a:solidFill>
            </a:endParaRPr>
          </a:p>
        </p:txBody>
      </p:sp>
      <p:sp>
        <p:nvSpPr>
          <p:cNvPr id="5" name="Textplatzhalter 26">
            <a:extLst>
              <a:ext uri="{FF2B5EF4-FFF2-40B4-BE49-F238E27FC236}">
                <a16:creationId xmlns:a16="http://schemas.microsoft.com/office/drawing/2014/main" id="{F49EDFF5-DB6A-EFFD-E05E-838F2A22FAA9}"/>
              </a:ext>
            </a:extLst>
          </p:cNvPr>
          <p:cNvSpPr txBox="1">
            <a:spLocks/>
          </p:cNvSpPr>
          <p:nvPr/>
        </p:nvSpPr>
        <p:spPr>
          <a:xfrm>
            <a:off x="368935" y="5949948"/>
            <a:ext cx="2620311" cy="56261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200"/>
              </a:spcBef>
              <a:spcAft>
                <a:spcPts val="600"/>
              </a:spcAft>
              <a:buNone/>
            </a:pPr>
            <a:r>
              <a:rPr lang="de-DE" sz="1300" kern="100" dirty="0">
                <a:solidFill>
                  <a:schemeClr val="bg2">
                    <a:lumMod val="90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Times New Roman" panose="02020603050405020304" pitchFamily="18" charset="0"/>
              </a:rPr>
              <a:t>Distributed Systems, </a:t>
            </a:r>
            <a:r>
              <a:rPr lang="de-DE" sz="1300" kern="100" dirty="0" err="1">
                <a:solidFill>
                  <a:schemeClr val="bg2">
                    <a:lumMod val="90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Times New Roman" panose="02020603050405020304" pitchFamily="18" charset="0"/>
              </a:rPr>
              <a:t>FS24</a:t>
            </a:r>
            <a:br>
              <a:rPr lang="de-CH" sz="1300" kern="100" dirty="0">
                <a:solidFill>
                  <a:schemeClr val="bg2">
                    <a:lumMod val="90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Times New Roman" panose="02020603050405020304" pitchFamily="18" charset="0"/>
              </a:rPr>
            </a:br>
            <a:r>
              <a:rPr lang="de-DE" sz="1300" kern="100" dirty="0">
                <a:solidFill>
                  <a:schemeClr val="bg2">
                    <a:lumMod val="90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Times New Roman" panose="02020603050405020304" pitchFamily="18" charset="0"/>
              </a:rPr>
              <a:t>OST Rapperswil, St. Gallen</a:t>
            </a:r>
            <a:endParaRPr lang="de-CH" sz="1300" kern="100" dirty="0">
              <a:solidFill>
                <a:schemeClr val="bg2">
                  <a:lumMod val="90000"/>
                </a:schemeClr>
              </a:solidFill>
              <a:latin typeface="Arial" panose="020B0604020202020204" pitchFamily="34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  <a:p>
            <a:endParaRPr lang="de-CH" dirty="0"/>
          </a:p>
        </p:txBody>
      </p:sp>
      <p:sp>
        <p:nvSpPr>
          <p:cNvPr id="6" name="Textplatzhalter 6">
            <a:extLst>
              <a:ext uri="{FF2B5EF4-FFF2-40B4-BE49-F238E27FC236}">
                <a16:creationId xmlns:a16="http://schemas.microsoft.com/office/drawing/2014/main" id="{ADC4D687-697F-B8A7-01BE-D0E431813D52}"/>
              </a:ext>
            </a:extLst>
          </p:cNvPr>
          <p:cNvSpPr txBox="1">
            <a:spLocks/>
          </p:cNvSpPr>
          <p:nvPr/>
        </p:nvSpPr>
        <p:spPr>
          <a:xfrm>
            <a:off x="2989248" y="6238151"/>
            <a:ext cx="4226562" cy="196086"/>
          </a:xfrm>
          <a:prstGeom prst="rect">
            <a:avLst/>
          </a:prstGeom>
        </p:spPr>
        <p:txBody>
          <a:bodyPr vert="horz" lIns="0" tIns="0" rIns="0" bIns="0" rtlCol="0" anchor="t" anchorCtr="0">
            <a:normAutofit lnSpcReduction="10000"/>
          </a:bodyPr>
          <a:lstStyle>
            <a:lvl1pPr marL="0" marR="0" indent="0" algn="l" defTabSz="6097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2" indent="0" algn="l" defTabSz="609768" rtl="0" eaLnBrk="1" latinLnBrk="0" hangingPunct="1">
              <a:spcBef>
                <a:spcPts val="1200"/>
              </a:spcBef>
              <a:buClr>
                <a:schemeClr val="tx1"/>
              </a:buClr>
              <a:buSzPct val="80000"/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19138" indent="0" algn="l" defTabSz="609768" rtl="0" eaLnBrk="1" latinLnBrk="0" hangingPunct="1">
              <a:spcBef>
                <a:spcPts val="1000"/>
              </a:spcBef>
              <a:buSzPct val="90000"/>
              <a:buFont typeface="Symbol" panose="05050102010706020507" pitchFamily="18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77912" indent="0" algn="l" defTabSz="609768" rtl="0" eaLnBrk="1" latinLnBrk="0" hangingPunct="1">
              <a:spcBef>
                <a:spcPts val="600"/>
              </a:spcBef>
              <a:buFont typeface="Symbol" panose="05050102010706020507" pitchFamily="18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8275" marR="0" indent="0" algn="l" defTabSz="609768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None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12000" indent="-252000" algn="l" defTabSz="611188" rtl="0" eaLnBrk="1" latinLnBrk="0" hangingPunct="1">
              <a:lnSpc>
                <a:spcPct val="120000"/>
              </a:lnSpc>
              <a:spcBef>
                <a:spcPts val="600"/>
              </a:spcBef>
              <a:buFont typeface="Symbol" panose="05050102010706020507" pitchFamily="18" charset="2"/>
              <a:buChar char="-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64000" indent="-252000" algn="l" defTabSz="609768" rtl="0" eaLnBrk="1" latinLnBrk="0" hangingPunct="1">
              <a:lnSpc>
                <a:spcPct val="120000"/>
              </a:lnSpc>
              <a:spcBef>
                <a:spcPts val="6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257" indent="-304884" algn="l" defTabSz="609768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025" indent="-304884" algn="l" defTabSz="609768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300" kern="100">
                <a:solidFill>
                  <a:schemeClr val="bg2">
                    <a:lumMod val="90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Times New Roman" panose="02020603050405020304" pitchFamily="18" charset="0"/>
              </a:rPr>
              <a:t>Eine Präsentation von Elena Gerber und Sabrina Forster</a:t>
            </a:r>
            <a:endParaRPr lang="de-CH" sz="130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1028" name="Picture 4" descr="Wie sich die «Ost» präsentiert | Freizeit">
            <a:extLst>
              <a:ext uri="{FF2B5EF4-FFF2-40B4-BE49-F238E27FC236}">
                <a16:creationId xmlns:a16="http://schemas.microsoft.com/office/drawing/2014/main" id="{0A57B766-E019-0A65-CA2F-460E968C19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4963" y="5286374"/>
            <a:ext cx="2324100" cy="116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platzhalter 6">
            <a:extLst>
              <a:ext uri="{FF2B5EF4-FFF2-40B4-BE49-F238E27FC236}">
                <a16:creationId xmlns:a16="http://schemas.microsoft.com/office/drawing/2014/main" id="{C34FCD21-1CDA-9401-DC85-A2824DE5E979}"/>
              </a:ext>
            </a:extLst>
          </p:cNvPr>
          <p:cNvSpPr txBox="1">
            <a:spLocks/>
          </p:cNvSpPr>
          <p:nvPr/>
        </p:nvSpPr>
        <p:spPr>
          <a:xfrm>
            <a:off x="8104948" y="6231253"/>
            <a:ext cx="954157" cy="20287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marL="0" marR="0" indent="0" algn="l" defTabSz="6097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2" indent="0" algn="l" defTabSz="609768" rtl="0" eaLnBrk="1" latinLnBrk="0" hangingPunct="1">
              <a:spcBef>
                <a:spcPts val="1200"/>
              </a:spcBef>
              <a:buClr>
                <a:schemeClr val="tx1"/>
              </a:buClr>
              <a:buSzPct val="80000"/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19138" indent="0" algn="l" defTabSz="609768" rtl="0" eaLnBrk="1" latinLnBrk="0" hangingPunct="1">
              <a:spcBef>
                <a:spcPts val="1000"/>
              </a:spcBef>
              <a:buSzPct val="90000"/>
              <a:buFont typeface="Symbol" panose="05050102010706020507" pitchFamily="18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77912" indent="0" algn="l" defTabSz="609768" rtl="0" eaLnBrk="1" latinLnBrk="0" hangingPunct="1">
              <a:spcBef>
                <a:spcPts val="600"/>
              </a:spcBef>
              <a:buFont typeface="Symbol" panose="05050102010706020507" pitchFamily="18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8275" marR="0" indent="0" algn="l" defTabSz="609768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None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12000" indent="-252000" algn="l" defTabSz="611188" rtl="0" eaLnBrk="1" latinLnBrk="0" hangingPunct="1">
              <a:lnSpc>
                <a:spcPct val="120000"/>
              </a:lnSpc>
              <a:spcBef>
                <a:spcPts val="600"/>
              </a:spcBef>
              <a:buFont typeface="Symbol" panose="05050102010706020507" pitchFamily="18" charset="2"/>
              <a:buChar char="-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64000" indent="-252000" algn="l" defTabSz="609768" rtl="0" eaLnBrk="1" latinLnBrk="0" hangingPunct="1">
              <a:lnSpc>
                <a:spcPct val="120000"/>
              </a:lnSpc>
              <a:spcBef>
                <a:spcPts val="6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257" indent="-304884" algn="l" defTabSz="609768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025" indent="-304884" algn="l" defTabSz="609768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300" kern="100">
                <a:solidFill>
                  <a:schemeClr val="bg2">
                    <a:lumMod val="90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Times New Roman" panose="02020603050405020304" pitchFamily="18" charset="0"/>
              </a:rPr>
              <a:t>29.05.2024</a:t>
            </a:r>
            <a:endParaRPr lang="de-CH" sz="1300" kern="100">
              <a:solidFill>
                <a:schemeClr val="bg2">
                  <a:lumMod val="90000"/>
                </a:schemeClr>
              </a:solidFill>
              <a:latin typeface="Arial" panose="020B0604020202020204" pitchFamily="34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41096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D06CE56-3881-4ADA-8CEF-D18B02C242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F3C543-62EC-4433-9C93-A2CD8764E9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578652" y="4501201"/>
            <a:ext cx="11034696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2FB82883-1DC0-4BE1-A607-009095F335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Ästhetische Wasserfarbe und Tinte">
            <a:extLst>
              <a:ext uri="{FF2B5EF4-FFF2-40B4-BE49-F238E27FC236}">
                <a16:creationId xmlns:a16="http://schemas.microsoft.com/office/drawing/2014/main" id="{716A0DB1-2208-6763-F67B-A47AF6761B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71000"/>
          </a:blip>
          <a:srcRect t="2697" b="5839"/>
          <a:stretch/>
        </p:blipFill>
        <p:spPr>
          <a:xfrm>
            <a:off x="-7" y="0"/>
            <a:ext cx="12191980" cy="685799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9FA98EAA-A866-4C95-A2A8-44E46FBAD5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" y="4530071"/>
            <a:ext cx="12191999" cy="2327926"/>
          </a:xfrm>
          <a:prstGeom prst="rect">
            <a:avLst/>
          </a:prstGeom>
          <a:gradFill flip="none" rotWithShape="1">
            <a:gsLst>
              <a:gs pos="56000">
                <a:schemeClr val="tx1">
                  <a:alpha val="40000"/>
                </a:schemeClr>
              </a:gs>
              <a:gs pos="100000">
                <a:schemeClr val="tx1">
                  <a:alpha val="85000"/>
                </a:schemeClr>
              </a:gs>
              <a:gs pos="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8D08956-D336-2027-F01A-B0E841C40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33434" y="684303"/>
            <a:ext cx="4725098" cy="705637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Danke </a:t>
            </a:r>
            <a:r>
              <a:rPr lang="de-CH" dirty="0">
                <a:solidFill>
                  <a:schemeClr val="bg1"/>
                </a:solidFill>
              </a:rPr>
              <a:t>fürs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de-CH" dirty="0">
                <a:solidFill>
                  <a:schemeClr val="bg1"/>
                </a:solidFill>
              </a:rPr>
              <a:t>Zuhören</a:t>
            </a:r>
          </a:p>
        </p:txBody>
      </p: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9CA0C00C-3FEF-3312-FBA5-F5406DFCF969}"/>
              </a:ext>
            </a:extLst>
          </p:cNvPr>
          <p:cNvGrpSpPr/>
          <p:nvPr/>
        </p:nvGrpSpPr>
        <p:grpSpPr>
          <a:xfrm>
            <a:off x="2166008" y="1708396"/>
            <a:ext cx="7859949" cy="4180811"/>
            <a:chOff x="1984442" y="1893919"/>
            <a:chExt cx="7859949" cy="4180811"/>
          </a:xfrm>
        </p:grpSpPr>
        <p:pic>
          <p:nvPicPr>
            <p:cNvPr id="5" name="Grafik 4" descr="Ein Bild, das Lächeln, Text, Poster, Menschliches Gesicht enthält.&#10;&#10;Automatisch generierte Beschreibung">
              <a:extLst>
                <a:ext uri="{FF2B5EF4-FFF2-40B4-BE49-F238E27FC236}">
                  <a16:creationId xmlns:a16="http://schemas.microsoft.com/office/drawing/2014/main" id="{FF170C71-2DF8-D5E3-5562-8411E0DE1A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744" t="1" r="6908" b="4728"/>
            <a:stretch/>
          </p:blipFill>
          <p:spPr>
            <a:xfrm>
              <a:off x="1984442" y="1893929"/>
              <a:ext cx="3657600" cy="4180800"/>
            </a:xfrm>
            <a:prstGeom prst="rect">
              <a:avLst/>
            </a:prstGeom>
          </p:spPr>
        </p:pic>
        <p:pic>
          <p:nvPicPr>
            <p:cNvPr id="7" name="Grafik 6" descr="Ein Bild, das Text, Poster, Menschliches Gesicht, Cartoon enthält.&#10;&#10;Automatisch generierte Beschreibung">
              <a:extLst>
                <a:ext uri="{FF2B5EF4-FFF2-40B4-BE49-F238E27FC236}">
                  <a16:creationId xmlns:a16="http://schemas.microsoft.com/office/drawing/2014/main" id="{8FE39BA3-06AD-62ED-C0D8-5F20358F6C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99" t="806" r="2622" b="7696"/>
            <a:stretch/>
          </p:blipFill>
          <p:spPr>
            <a:xfrm>
              <a:off x="5642042" y="1893919"/>
              <a:ext cx="4202349" cy="41808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683777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D06CE56-3881-4ADA-8CEF-D18B02C242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F3C543-62EC-4433-9C93-A2CD8764E9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578652" y="4501201"/>
            <a:ext cx="11034696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2FB82883-1DC0-4BE1-A607-009095F335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Ästhetische Wasserfarbe und Tinte">
            <a:extLst>
              <a:ext uri="{FF2B5EF4-FFF2-40B4-BE49-F238E27FC236}">
                <a16:creationId xmlns:a16="http://schemas.microsoft.com/office/drawing/2014/main" id="{716A0DB1-2208-6763-F67B-A47AF6761B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6000"/>
          </a:blip>
          <a:srcRect t="2697" b="5839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9FA98EAA-A866-4C95-A2A8-44E46FBAD5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" y="4530071"/>
            <a:ext cx="12191999" cy="2327926"/>
          </a:xfrm>
          <a:prstGeom prst="rect">
            <a:avLst/>
          </a:prstGeom>
          <a:gradFill flip="none" rotWithShape="1">
            <a:gsLst>
              <a:gs pos="56000">
                <a:schemeClr val="tx1">
                  <a:alpha val="40000"/>
                </a:schemeClr>
              </a:gs>
              <a:gs pos="100000">
                <a:schemeClr val="tx1">
                  <a:alpha val="85000"/>
                </a:schemeClr>
              </a:gs>
              <a:gs pos="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597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D06CE56-3881-4ADA-8CEF-D18B02C242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F3C543-62EC-4433-9C93-A2CD8764E9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578652" y="4501201"/>
            <a:ext cx="11034696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2FB82883-1DC0-4BE1-A607-009095F335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Ästhetische Wasserfarbe und Tinte">
            <a:extLst>
              <a:ext uri="{FF2B5EF4-FFF2-40B4-BE49-F238E27FC236}">
                <a16:creationId xmlns:a16="http://schemas.microsoft.com/office/drawing/2014/main" id="{716A0DB1-2208-6763-F67B-A47AF6761B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71000"/>
          </a:blip>
          <a:srcRect t="2697" b="5839"/>
          <a:stretch/>
        </p:blipFill>
        <p:spPr>
          <a:xfrm>
            <a:off x="-7" y="0"/>
            <a:ext cx="12191980" cy="685799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9FA98EAA-A866-4C95-A2A8-44E46FBAD5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" y="4530071"/>
            <a:ext cx="12191999" cy="2327926"/>
          </a:xfrm>
          <a:prstGeom prst="rect">
            <a:avLst/>
          </a:prstGeom>
          <a:gradFill flip="none" rotWithShape="1">
            <a:gsLst>
              <a:gs pos="56000">
                <a:schemeClr val="tx1">
                  <a:alpha val="40000"/>
                </a:schemeClr>
              </a:gs>
              <a:gs pos="100000">
                <a:schemeClr val="tx1">
                  <a:alpha val="85000"/>
                </a:schemeClr>
              </a:gs>
              <a:gs pos="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8D08956-D336-2027-F01A-B0E841C40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3103" y="451636"/>
            <a:ext cx="7985759" cy="684209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err="1">
                <a:solidFill>
                  <a:schemeClr val="bg1"/>
                </a:solidFill>
              </a:rPr>
              <a:t>Inhaltsverzeichnis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2A415F6-BE64-7E6F-C624-922BB2F93F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23104" y="1484680"/>
            <a:ext cx="4345756" cy="4949808"/>
          </a:xfrm>
          <a:ln>
            <a:solidFill>
              <a:schemeClr val="bg1"/>
            </a:solidFill>
          </a:ln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50000"/>
              </a:lnSpc>
              <a:buFont typeface="Wingdings 2" panose="05020102010507070707" pitchFamily="18" charset="2"/>
              <a:buChar char=""/>
            </a:pPr>
            <a:r>
              <a:rPr lang="en-US" sz="2800">
                <a:solidFill>
                  <a:schemeClr val="bg1"/>
                </a:solidFill>
              </a:rPr>
              <a:t>Idee</a:t>
            </a:r>
          </a:p>
          <a:p>
            <a:pPr>
              <a:lnSpc>
                <a:spcPct val="150000"/>
              </a:lnSpc>
              <a:buFont typeface="Wingdings 2" panose="05020102010507070707" pitchFamily="18" charset="2"/>
              <a:buChar char=""/>
            </a:pPr>
            <a:r>
              <a:rPr lang="en-US" sz="2800">
                <a:solidFill>
                  <a:schemeClr val="bg1"/>
                </a:solidFill>
              </a:rPr>
              <a:t>Aufbau</a:t>
            </a:r>
          </a:p>
          <a:p>
            <a:pPr>
              <a:lnSpc>
                <a:spcPct val="150000"/>
              </a:lnSpc>
              <a:buFont typeface="Wingdings 2" panose="05020102010507070707" pitchFamily="18" charset="2"/>
              <a:buChar char=""/>
            </a:pPr>
            <a:r>
              <a:rPr lang="en-US" sz="2800">
                <a:solidFill>
                  <a:schemeClr val="bg1"/>
                </a:solidFill>
              </a:rPr>
              <a:t>Demo</a:t>
            </a:r>
          </a:p>
          <a:p>
            <a:pPr lvl="1">
              <a:lnSpc>
                <a:spcPct val="150000"/>
              </a:lnSpc>
              <a:buFont typeface="Wingdings 2" panose="05020102010507070707" pitchFamily="18" charset="2"/>
              <a:buChar char=""/>
            </a:pPr>
            <a:r>
              <a:rPr lang="de-CH" sz="2400">
                <a:solidFill>
                  <a:schemeClr val="bg1"/>
                </a:solidFill>
              </a:rPr>
              <a:t>Funktionalität</a:t>
            </a:r>
          </a:p>
          <a:p>
            <a:pPr lvl="1">
              <a:lnSpc>
                <a:spcPct val="150000"/>
              </a:lnSpc>
              <a:buFont typeface="Wingdings 2" panose="05020102010507070707" pitchFamily="18" charset="2"/>
              <a:buChar char=""/>
            </a:pPr>
            <a:r>
              <a:rPr lang="en-US" sz="2400">
                <a:solidFill>
                  <a:schemeClr val="bg1"/>
                </a:solidFill>
              </a:rPr>
              <a:t>Scheduled Task</a:t>
            </a:r>
          </a:p>
          <a:p>
            <a:pPr lvl="1">
              <a:lnSpc>
                <a:spcPct val="150000"/>
              </a:lnSpc>
              <a:buFont typeface="Wingdings 2" panose="05020102010507070707" pitchFamily="18" charset="2"/>
              <a:buChar char=""/>
            </a:pPr>
            <a:r>
              <a:rPr lang="en-US" sz="2400" err="1">
                <a:solidFill>
                  <a:schemeClr val="bg1"/>
                </a:solidFill>
              </a:rPr>
              <a:t>Loadbalancing</a:t>
            </a:r>
            <a:endParaRPr lang="en-US" sz="280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  <a:buFont typeface="Wingdings 2" panose="05020102010507070707" pitchFamily="18" charset="2"/>
              <a:buChar char=""/>
            </a:pPr>
            <a:r>
              <a:rPr lang="en-US" sz="2800" err="1">
                <a:solidFill>
                  <a:schemeClr val="bg1"/>
                </a:solidFill>
              </a:rPr>
              <a:t>Fragen</a:t>
            </a:r>
            <a:endParaRPr lang="en-US" sz="280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US" sz="20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0170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D06CE56-3881-4ADA-8CEF-D18B02C242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F3C543-62EC-4433-9C93-A2CD8764E9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578652" y="4501201"/>
            <a:ext cx="11034696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2FB82883-1DC0-4BE1-A607-009095F335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Ästhetische Wasserfarbe und Tinte">
            <a:extLst>
              <a:ext uri="{FF2B5EF4-FFF2-40B4-BE49-F238E27FC236}">
                <a16:creationId xmlns:a16="http://schemas.microsoft.com/office/drawing/2014/main" id="{716A0DB1-2208-6763-F67B-A47AF6761B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71000"/>
          </a:blip>
          <a:srcRect t="2697" b="5839"/>
          <a:stretch/>
        </p:blipFill>
        <p:spPr>
          <a:xfrm>
            <a:off x="-7" y="0"/>
            <a:ext cx="12191980" cy="685799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9FA98EAA-A866-4C95-A2A8-44E46FBAD5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" y="4530071"/>
            <a:ext cx="12191999" cy="2327926"/>
          </a:xfrm>
          <a:prstGeom prst="rect">
            <a:avLst/>
          </a:prstGeom>
          <a:gradFill flip="none" rotWithShape="1">
            <a:gsLst>
              <a:gs pos="56000">
                <a:schemeClr val="tx1">
                  <a:alpha val="40000"/>
                </a:schemeClr>
              </a:gs>
              <a:gs pos="100000">
                <a:schemeClr val="tx1">
                  <a:alpha val="85000"/>
                </a:schemeClr>
              </a:gs>
              <a:gs pos="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8D08956-D336-2027-F01A-B0E841C40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5134" y="3036838"/>
            <a:ext cx="4416230" cy="777923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400">
                <a:solidFill>
                  <a:schemeClr val="bg1"/>
                </a:solidFill>
              </a:rPr>
              <a:t>Idee</a:t>
            </a:r>
          </a:p>
        </p:txBody>
      </p:sp>
      <p:pic>
        <p:nvPicPr>
          <p:cNvPr id="17" name="Grafik 16" descr="Ein Bild, das Clipart, Grafiken, weiß, Darstellung enthält.&#10;&#10;Beschreibung automatisch generiert.">
            <a:extLst>
              <a:ext uri="{FF2B5EF4-FFF2-40B4-BE49-F238E27FC236}">
                <a16:creationId xmlns:a16="http://schemas.microsoft.com/office/drawing/2014/main" id="{E00F0755-67F8-B50D-930E-EC46C4293E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8098" y="2394052"/>
            <a:ext cx="4297886" cy="4474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0477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D06CE56-3881-4ADA-8CEF-D18B02C242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F3C543-62EC-4433-9C93-A2CD8764E9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578652" y="4501201"/>
            <a:ext cx="11034696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2FB82883-1DC0-4BE1-A607-009095F335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Ästhetische Wasserfarbe und Tinte">
            <a:extLst>
              <a:ext uri="{FF2B5EF4-FFF2-40B4-BE49-F238E27FC236}">
                <a16:creationId xmlns:a16="http://schemas.microsoft.com/office/drawing/2014/main" id="{716A0DB1-2208-6763-F67B-A47AF6761B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71000"/>
          </a:blip>
          <a:srcRect t="2697" b="5839"/>
          <a:stretch/>
        </p:blipFill>
        <p:spPr>
          <a:xfrm>
            <a:off x="-7" y="0"/>
            <a:ext cx="12191980" cy="685799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9FA98EAA-A866-4C95-A2A8-44E46FBAD5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" y="4530071"/>
            <a:ext cx="12191999" cy="2327926"/>
          </a:xfrm>
          <a:prstGeom prst="rect">
            <a:avLst/>
          </a:prstGeom>
          <a:gradFill flip="none" rotWithShape="1">
            <a:gsLst>
              <a:gs pos="56000">
                <a:schemeClr val="tx1">
                  <a:alpha val="40000"/>
                </a:schemeClr>
              </a:gs>
              <a:gs pos="100000">
                <a:schemeClr val="tx1">
                  <a:alpha val="85000"/>
                </a:schemeClr>
              </a:gs>
              <a:gs pos="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8D08956-D336-2027-F01A-B0E841C40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652" y="628177"/>
            <a:ext cx="3611897" cy="716195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Aufbau</a:t>
            </a:r>
          </a:p>
        </p:txBody>
      </p:sp>
      <p:pic>
        <p:nvPicPr>
          <p:cNvPr id="10" name="Grafik 9" descr="Benutzer mit einfarbiger Füllung">
            <a:extLst>
              <a:ext uri="{FF2B5EF4-FFF2-40B4-BE49-F238E27FC236}">
                <a16:creationId xmlns:a16="http://schemas.microsoft.com/office/drawing/2014/main" id="{CAD724F7-0D50-8691-5508-507D3918A4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0446" y="3234832"/>
            <a:ext cx="1445774" cy="1445774"/>
          </a:xfrm>
          <a:prstGeom prst="rect">
            <a:avLst/>
          </a:prstGeom>
        </p:spPr>
      </p:pic>
      <p:grpSp>
        <p:nvGrpSpPr>
          <p:cNvPr id="1034" name="Gruppieren 1033">
            <a:extLst>
              <a:ext uri="{FF2B5EF4-FFF2-40B4-BE49-F238E27FC236}">
                <a16:creationId xmlns:a16="http://schemas.microsoft.com/office/drawing/2014/main" id="{1F6B4106-0EBC-4EA4-C7D9-D0BB6AC3AFE9}"/>
              </a:ext>
            </a:extLst>
          </p:cNvPr>
          <p:cNvGrpSpPr/>
          <p:nvPr/>
        </p:nvGrpSpPr>
        <p:grpSpPr>
          <a:xfrm>
            <a:off x="2885384" y="3065105"/>
            <a:ext cx="1535760" cy="1615501"/>
            <a:chOff x="3069856" y="2671466"/>
            <a:chExt cx="1818141" cy="1912544"/>
          </a:xfrm>
        </p:grpSpPr>
        <p:pic>
          <p:nvPicPr>
            <p:cNvPr id="5" name="Grafik 4" descr="Waage der Justitia mit einfarbiger Füllung">
              <a:extLst>
                <a:ext uri="{FF2B5EF4-FFF2-40B4-BE49-F238E27FC236}">
                  <a16:creationId xmlns:a16="http://schemas.microsoft.com/office/drawing/2014/main" id="{7CBF7411-73D1-480F-FC14-1F9EF16F44B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221398" y="2671466"/>
              <a:ext cx="1433361" cy="1433361"/>
            </a:xfrm>
            <a:prstGeom prst="rect">
              <a:avLst/>
            </a:prstGeom>
          </p:spPr>
        </p:pic>
        <p:pic>
          <p:nvPicPr>
            <p:cNvPr id="1026" name="Picture 2" descr="New Caddy logo">
              <a:extLst>
                <a:ext uri="{FF2B5EF4-FFF2-40B4-BE49-F238E27FC236}">
                  <a16:creationId xmlns:a16="http://schemas.microsoft.com/office/drawing/2014/main" id="{0DEE72BB-0876-437B-4335-C4EF7BB8735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9856" y="3951613"/>
              <a:ext cx="1818141" cy="632397"/>
            </a:xfrm>
            <a:prstGeom prst="roundRect">
              <a:avLst>
                <a:gd name="adj" fmla="val 29577"/>
              </a:avLst>
            </a:prstGeom>
            <a:ln>
              <a:noFill/>
            </a:ln>
            <a:effectLst/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1" name="Gruppieren 30">
            <a:extLst>
              <a:ext uri="{FF2B5EF4-FFF2-40B4-BE49-F238E27FC236}">
                <a16:creationId xmlns:a16="http://schemas.microsoft.com/office/drawing/2014/main" id="{F02393C5-42E1-CEC4-7CE3-6F39C5C70BD9}"/>
              </a:ext>
            </a:extLst>
          </p:cNvPr>
          <p:cNvGrpSpPr/>
          <p:nvPr/>
        </p:nvGrpSpPr>
        <p:grpSpPr>
          <a:xfrm>
            <a:off x="5206282" y="4125107"/>
            <a:ext cx="1473134" cy="1835335"/>
            <a:chOff x="5485143" y="3757459"/>
            <a:chExt cx="1894378" cy="2360150"/>
          </a:xfrm>
        </p:grpSpPr>
        <p:grpSp>
          <p:nvGrpSpPr>
            <p:cNvPr id="30" name="Gruppieren 29">
              <a:extLst>
                <a:ext uri="{FF2B5EF4-FFF2-40B4-BE49-F238E27FC236}">
                  <a16:creationId xmlns:a16="http://schemas.microsoft.com/office/drawing/2014/main" id="{FD49A441-5DC2-7290-970D-9A148427A596}"/>
                </a:ext>
              </a:extLst>
            </p:cNvPr>
            <p:cNvGrpSpPr/>
            <p:nvPr/>
          </p:nvGrpSpPr>
          <p:grpSpPr>
            <a:xfrm>
              <a:off x="5537791" y="3757459"/>
              <a:ext cx="1841730" cy="1936575"/>
              <a:chOff x="5684372" y="4015850"/>
              <a:chExt cx="1546481" cy="1626121"/>
            </a:xfrm>
          </p:grpSpPr>
          <p:pic>
            <p:nvPicPr>
              <p:cNvPr id="22" name="Grafik 21" descr="Server mit einfarbiger Füllung">
                <a:extLst>
                  <a:ext uri="{FF2B5EF4-FFF2-40B4-BE49-F238E27FC236}">
                    <a16:creationId xmlns:a16="http://schemas.microsoft.com/office/drawing/2014/main" id="{53ED2B2D-850E-6596-CF2E-F4B919C9C93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5684372" y="4290308"/>
                <a:ext cx="1351663" cy="1351663"/>
              </a:xfrm>
              <a:prstGeom prst="rect">
                <a:avLst/>
              </a:prstGeom>
            </p:spPr>
          </p:pic>
          <p:pic>
            <p:nvPicPr>
              <p:cNvPr id="26" name="Grafik 25" descr="Stoppuhr 75% mit einfarbiger Füllung">
                <a:extLst>
                  <a:ext uri="{FF2B5EF4-FFF2-40B4-BE49-F238E27FC236}">
                    <a16:creationId xmlns:a16="http://schemas.microsoft.com/office/drawing/2014/main" id="{163A2B5A-2105-A135-CEE5-9B8A0C0BF6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6519370" y="4015850"/>
                <a:ext cx="711483" cy="711483"/>
              </a:xfrm>
              <a:prstGeom prst="rect">
                <a:avLst/>
              </a:prstGeom>
            </p:spPr>
          </p:pic>
        </p:grpSp>
        <p:pic>
          <p:nvPicPr>
            <p:cNvPr id="1030" name="Picture 6" descr="NodeJS Logo PNG vector in SVG, PDF, AI, CDR format">
              <a:extLst>
                <a:ext uri="{FF2B5EF4-FFF2-40B4-BE49-F238E27FC236}">
                  <a16:creationId xmlns:a16="http://schemas.microsoft.com/office/drawing/2014/main" id="{CDD25212-ACEB-14D3-BFD1-23AFAADDFA5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073" b="21597"/>
            <a:stretch/>
          </p:blipFill>
          <p:spPr bwMode="auto">
            <a:xfrm>
              <a:off x="5485143" y="5488656"/>
              <a:ext cx="1715012" cy="628953"/>
            </a:xfrm>
            <a:prstGeom prst="roundRect">
              <a:avLst>
                <a:gd name="adj" fmla="val 35641"/>
              </a:avLst>
            </a:prstGeom>
            <a:ln>
              <a:noFill/>
            </a:ln>
            <a:effectLst/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24" name="Gruppieren 1023">
            <a:extLst>
              <a:ext uri="{FF2B5EF4-FFF2-40B4-BE49-F238E27FC236}">
                <a16:creationId xmlns:a16="http://schemas.microsoft.com/office/drawing/2014/main" id="{A7DFBCFC-3C5C-1441-351F-949793825997}"/>
              </a:ext>
            </a:extLst>
          </p:cNvPr>
          <p:cNvGrpSpPr/>
          <p:nvPr/>
        </p:nvGrpSpPr>
        <p:grpSpPr>
          <a:xfrm>
            <a:off x="5326265" y="1538756"/>
            <a:ext cx="1473134" cy="1835335"/>
            <a:chOff x="5485143" y="3757459"/>
            <a:chExt cx="1894378" cy="2360150"/>
          </a:xfrm>
        </p:grpSpPr>
        <p:grpSp>
          <p:nvGrpSpPr>
            <p:cNvPr id="1025" name="Gruppieren 1024">
              <a:extLst>
                <a:ext uri="{FF2B5EF4-FFF2-40B4-BE49-F238E27FC236}">
                  <a16:creationId xmlns:a16="http://schemas.microsoft.com/office/drawing/2014/main" id="{77D1762A-49EE-7909-85F4-1AFB03E089DF}"/>
                </a:ext>
              </a:extLst>
            </p:cNvPr>
            <p:cNvGrpSpPr/>
            <p:nvPr/>
          </p:nvGrpSpPr>
          <p:grpSpPr>
            <a:xfrm>
              <a:off x="5537791" y="3757459"/>
              <a:ext cx="1841730" cy="1936575"/>
              <a:chOff x="5684372" y="4015850"/>
              <a:chExt cx="1546481" cy="1626121"/>
            </a:xfrm>
          </p:grpSpPr>
          <p:pic>
            <p:nvPicPr>
              <p:cNvPr id="1029" name="Grafik 1028" descr="Server mit einfarbiger Füllung">
                <a:extLst>
                  <a:ext uri="{FF2B5EF4-FFF2-40B4-BE49-F238E27FC236}">
                    <a16:creationId xmlns:a16="http://schemas.microsoft.com/office/drawing/2014/main" id="{5033C5A8-25E4-D072-7335-3FB829850F9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5684372" y="4290308"/>
                <a:ext cx="1351663" cy="1351663"/>
              </a:xfrm>
              <a:prstGeom prst="rect">
                <a:avLst/>
              </a:prstGeom>
            </p:spPr>
          </p:pic>
          <p:pic>
            <p:nvPicPr>
              <p:cNvPr id="1031" name="Grafik 1030" descr="Stoppuhr 75% mit einfarbiger Füllung">
                <a:extLst>
                  <a:ext uri="{FF2B5EF4-FFF2-40B4-BE49-F238E27FC236}">
                    <a16:creationId xmlns:a16="http://schemas.microsoft.com/office/drawing/2014/main" id="{2E77308D-EEC2-F102-D09F-152E04B55D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6519370" y="4015850"/>
                <a:ext cx="711483" cy="711483"/>
              </a:xfrm>
              <a:prstGeom prst="rect">
                <a:avLst/>
              </a:prstGeom>
            </p:spPr>
          </p:pic>
        </p:grpSp>
        <p:pic>
          <p:nvPicPr>
            <p:cNvPr id="1027" name="Picture 6" descr="NodeJS Logo PNG vector in SVG, PDF, AI, CDR format">
              <a:extLst>
                <a:ext uri="{FF2B5EF4-FFF2-40B4-BE49-F238E27FC236}">
                  <a16:creationId xmlns:a16="http://schemas.microsoft.com/office/drawing/2014/main" id="{786900F3-E1EC-C5AC-7E31-200929D53BB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073" b="21597"/>
            <a:stretch/>
          </p:blipFill>
          <p:spPr bwMode="auto">
            <a:xfrm>
              <a:off x="5485143" y="5488656"/>
              <a:ext cx="1715012" cy="628953"/>
            </a:xfrm>
            <a:prstGeom prst="roundRect">
              <a:avLst>
                <a:gd name="adj" fmla="val 35641"/>
              </a:avLst>
            </a:prstGeom>
            <a:ln>
              <a:noFill/>
            </a:ln>
            <a:effectLst/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33" name="Gruppieren 1032">
            <a:extLst>
              <a:ext uri="{FF2B5EF4-FFF2-40B4-BE49-F238E27FC236}">
                <a16:creationId xmlns:a16="http://schemas.microsoft.com/office/drawing/2014/main" id="{B98B3843-6C7B-6630-5F1F-61942FB6CFC0}"/>
              </a:ext>
            </a:extLst>
          </p:cNvPr>
          <p:cNvGrpSpPr/>
          <p:nvPr/>
        </p:nvGrpSpPr>
        <p:grpSpPr>
          <a:xfrm>
            <a:off x="8719406" y="960750"/>
            <a:ext cx="1235380" cy="1509277"/>
            <a:chOff x="9187893" y="526712"/>
            <a:chExt cx="1235380" cy="1509277"/>
          </a:xfrm>
        </p:grpSpPr>
        <p:pic>
          <p:nvPicPr>
            <p:cNvPr id="19" name="Grafik 18" descr="Datenbank mit einfarbiger Füllung">
              <a:extLst>
                <a:ext uri="{FF2B5EF4-FFF2-40B4-BE49-F238E27FC236}">
                  <a16:creationId xmlns:a16="http://schemas.microsoft.com/office/drawing/2014/main" id="{1282F84D-57DE-833B-8890-67FAF8063C2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9191133" y="526712"/>
              <a:ext cx="1169687" cy="1169687"/>
            </a:xfrm>
            <a:prstGeom prst="rect">
              <a:avLst/>
            </a:prstGeom>
          </p:spPr>
        </p:pic>
        <p:pic>
          <p:nvPicPr>
            <p:cNvPr id="1032" name="Picture 8" descr="PostgreSQL logo landscape transparent PNG - StickPNG">
              <a:extLst>
                <a:ext uri="{FF2B5EF4-FFF2-40B4-BE49-F238E27FC236}">
                  <a16:creationId xmlns:a16="http://schemas.microsoft.com/office/drawing/2014/main" id="{82BAD95E-3619-8AD5-2AA6-18FEFC4BB0D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846"/>
            <a:stretch/>
          </p:blipFill>
          <p:spPr bwMode="auto">
            <a:xfrm>
              <a:off x="9187893" y="1514766"/>
              <a:ext cx="1235380" cy="521223"/>
            </a:xfrm>
            <a:prstGeom prst="roundRect">
              <a:avLst>
                <a:gd name="adj" fmla="val 13308"/>
              </a:avLst>
            </a:prstGeom>
            <a:ln>
              <a:noFill/>
            </a:ln>
            <a:effectLst/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35" name="Picture 10" descr="Updating a Container with Docker Compose">
            <a:extLst>
              <a:ext uri="{FF2B5EF4-FFF2-40B4-BE49-F238E27FC236}">
                <a16:creationId xmlns:a16="http://schemas.microsoft.com/office/drawing/2014/main" id="{1B7E913B-B803-80F0-1266-C8791DEA73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785" y="4983235"/>
            <a:ext cx="1717980" cy="825212"/>
          </a:xfrm>
          <a:prstGeom prst="roundRect">
            <a:avLst>
              <a:gd name="adj" fmla="val 26752"/>
            </a:avLst>
          </a:prstGeom>
          <a:ln>
            <a:noFill/>
          </a:ln>
          <a:effectLst/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7" name="Rechteck: abgerundete Ecken 1036">
            <a:extLst>
              <a:ext uri="{FF2B5EF4-FFF2-40B4-BE49-F238E27FC236}">
                <a16:creationId xmlns:a16="http://schemas.microsoft.com/office/drawing/2014/main" id="{E02254AF-2DF7-5280-1A96-723ECF7A336F}"/>
              </a:ext>
            </a:extLst>
          </p:cNvPr>
          <p:cNvSpPr/>
          <p:nvPr/>
        </p:nvSpPr>
        <p:spPr>
          <a:xfrm>
            <a:off x="2674400" y="2713974"/>
            <a:ext cx="1998750" cy="2283721"/>
          </a:xfrm>
          <a:prstGeom prst="round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038" name="Rechteck: abgerundete Ecken 1037">
            <a:extLst>
              <a:ext uri="{FF2B5EF4-FFF2-40B4-BE49-F238E27FC236}">
                <a16:creationId xmlns:a16="http://schemas.microsoft.com/office/drawing/2014/main" id="{1D736685-C1F0-767C-6F60-D81DF7631A2E}"/>
              </a:ext>
            </a:extLst>
          </p:cNvPr>
          <p:cNvSpPr/>
          <p:nvPr/>
        </p:nvSpPr>
        <p:spPr>
          <a:xfrm>
            <a:off x="4981455" y="1280946"/>
            <a:ext cx="1998750" cy="2283721"/>
          </a:xfrm>
          <a:prstGeom prst="round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039" name="Rechteck: abgerundete Ecken 1038">
            <a:extLst>
              <a:ext uri="{FF2B5EF4-FFF2-40B4-BE49-F238E27FC236}">
                <a16:creationId xmlns:a16="http://schemas.microsoft.com/office/drawing/2014/main" id="{D1EE5611-8ED2-A4FC-7326-BCDD2EFDCD58}"/>
              </a:ext>
            </a:extLst>
          </p:cNvPr>
          <p:cNvSpPr/>
          <p:nvPr/>
        </p:nvSpPr>
        <p:spPr>
          <a:xfrm>
            <a:off x="4975053" y="3809760"/>
            <a:ext cx="1998750" cy="2283721"/>
          </a:xfrm>
          <a:prstGeom prst="round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040" name="Rechteck: abgerundete Ecken 1039">
            <a:extLst>
              <a:ext uri="{FF2B5EF4-FFF2-40B4-BE49-F238E27FC236}">
                <a16:creationId xmlns:a16="http://schemas.microsoft.com/office/drawing/2014/main" id="{2E5E9E0A-96A0-3138-7266-E9E365D13C36}"/>
              </a:ext>
            </a:extLst>
          </p:cNvPr>
          <p:cNvSpPr/>
          <p:nvPr/>
        </p:nvSpPr>
        <p:spPr>
          <a:xfrm>
            <a:off x="8412928" y="706603"/>
            <a:ext cx="1998750" cy="1838368"/>
          </a:xfrm>
          <a:prstGeom prst="round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pic>
        <p:nvPicPr>
          <p:cNvPr id="1041" name="Picture 10" descr="Updating a Container with Docker Compose">
            <a:extLst>
              <a:ext uri="{FF2B5EF4-FFF2-40B4-BE49-F238E27FC236}">
                <a16:creationId xmlns:a16="http://schemas.microsoft.com/office/drawing/2014/main" id="{FD7539BE-53E6-413E-A588-041C84253A8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7" t="191" r="59421" b="-191"/>
          <a:stretch/>
        </p:blipFill>
        <p:spPr bwMode="auto">
          <a:xfrm>
            <a:off x="6654335" y="5311809"/>
            <a:ext cx="638936" cy="825212"/>
          </a:xfrm>
          <a:prstGeom prst="roundRect">
            <a:avLst>
              <a:gd name="adj" fmla="val 26752"/>
            </a:avLst>
          </a:prstGeom>
          <a:ln>
            <a:noFill/>
          </a:ln>
          <a:effectLst/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0" descr="Updating a Container with Docker Compose">
            <a:extLst>
              <a:ext uri="{FF2B5EF4-FFF2-40B4-BE49-F238E27FC236}">
                <a16:creationId xmlns:a16="http://schemas.microsoft.com/office/drawing/2014/main" id="{63A9B3C9-FC4D-D1BB-EBF5-707EE951867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7" t="191" r="59421" b="-191"/>
          <a:stretch/>
        </p:blipFill>
        <p:spPr bwMode="auto">
          <a:xfrm>
            <a:off x="6699783" y="2761225"/>
            <a:ext cx="638936" cy="825212"/>
          </a:xfrm>
          <a:prstGeom prst="roundRect">
            <a:avLst>
              <a:gd name="adj" fmla="val 26752"/>
            </a:avLst>
          </a:prstGeom>
          <a:ln>
            <a:noFill/>
          </a:ln>
          <a:effectLst/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0" descr="Updating a Container with Docker Compose">
            <a:extLst>
              <a:ext uri="{FF2B5EF4-FFF2-40B4-BE49-F238E27FC236}">
                <a16:creationId xmlns:a16="http://schemas.microsoft.com/office/drawing/2014/main" id="{65A1BDEC-7A49-40A0-20EC-077028DC2F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7" t="191" r="59421" b="-191"/>
          <a:stretch/>
        </p:blipFill>
        <p:spPr bwMode="auto">
          <a:xfrm>
            <a:off x="10079220" y="1771212"/>
            <a:ext cx="638936" cy="825212"/>
          </a:xfrm>
          <a:prstGeom prst="roundRect">
            <a:avLst>
              <a:gd name="adj" fmla="val 26752"/>
            </a:avLst>
          </a:prstGeom>
          <a:ln>
            <a:noFill/>
          </a:ln>
          <a:effectLst/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4" name="Pfeil: nach links und rechts 1043">
            <a:extLst>
              <a:ext uri="{FF2B5EF4-FFF2-40B4-BE49-F238E27FC236}">
                <a16:creationId xmlns:a16="http://schemas.microsoft.com/office/drawing/2014/main" id="{3491D6DB-2883-DC69-0917-1192F6CE75CE}"/>
              </a:ext>
            </a:extLst>
          </p:cNvPr>
          <p:cNvSpPr/>
          <p:nvPr/>
        </p:nvSpPr>
        <p:spPr>
          <a:xfrm flipV="1">
            <a:off x="1874643" y="3627461"/>
            <a:ext cx="715695" cy="304316"/>
          </a:xfrm>
          <a:prstGeom prst="leftRightArrow">
            <a:avLst>
              <a:gd name="adj1" fmla="val 50000"/>
              <a:gd name="adj2" fmla="val 283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045" name="Pfeil: nach links und rechts 1044">
            <a:extLst>
              <a:ext uri="{FF2B5EF4-FFF2-40B4-BE49-F238E27FC236}">
                <a16:creationId xmlns:a16="http://schemas.microsoft.com/office/drawing/2014/main" id="{F5EAB4D7-FB44-42C2-77B5-25E9FE06870F}"/>
              </a:ext>
            </a:extLst>
          </p:cNvPr>
          <p:cNvSpPr/>
          <p:nvPr/>
        </p:nvSpPr>
        <p:spPr>
          <a:xfrm rot="19759767" flipV="1">
            <a:off x="4332433" y="2940175"/>
            <a:ext cx="947999" cy="350343"/>
          </a:xfrm>
          <a:prstGeom prst="leftRightArrow">
            <a:avLst>
              <a:gd name="adj1" fmla="val 50000"/>
              <a:gd name="adj2" fmla="val 283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046" name="Pfeil: nach links und rechts 1045">
            <a:extLst>
              <a:ext uri="{FF2B5EF4-FFF2-40B4-BE49-F238E27FC236}">
                <a16:creationId xmlns:a16="http://schemas.microsoft.com/office/drawing/2014/main" id="{E8EF19A8-977B-4C4C-87AD-53A6459A1185}"/>
              </a:ext>
            </a:extLst>
          </p:cNvPr>
          <p:cNvSpPr/>
          <p:nvPr/>
        </p:nvSpPr>
        <p:spPr>
          <a:xfrm rot="2197566" flipV="1">
            <a:off x="4348047" y="3888855"/>
            <a:ext cx="947999" cy="350343"/>
          </a:xfrm>
          <a:prstGeom prst="leftRightArrow">
            <a:avLst>
              <a:gd name="adj1" fmla="val 50000"/>
              <a:gd name="adj2" fmla="val 283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052" name="Textfeld 1051">
            <a:extLst>
              <a:ext uri="{FF2B5EF4-FFF2-40B4-BE49-F238E27FC236}">
                <a16:creationId xmlns:a16="http://schemas.microsoft.com/office/drawing/2014/main" id="{53D88881-03E6-FD87-74B2-AF5DC308C02E}"/>
              </a:ext>
            </a:extLst>
          </p:cNvPr>
          <p:cNvSpPr txBox="1"/>
          <p:nvPr/>
        </p:nvSpPr>
        <p:spPr>
          <a:xfrm>
            <a:off x="814253" y="4355657"/>
            <a:ext cx="114866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Users</a:t>
            </a:r>
            <a:endParaRPr lang="de-CH"/>
          </a:p>
        </p:txBody>
      </p:sp>
      <p:sp>
        <p:nvSpPr>
          <p:cNvPr id="1053" name="Textfeld 1052">
            <a:extLst>
              <a:ext uri="{FF2B5EF4-FFF2-40B4-BE49-F238E27FC236}">
                <a16:creationId xmlns:a16="http://schemas.microsoft.com/office/drawing/2014/main" id="{734F1F91-E612-18B3-F408-82F0FD8A5B9B}"/>
              </a:ext>
            </a:extLst>
          </p:cNvPr>
          <p:cNvSpPr txBox="1"/>
          <p:nvPr/>
        </p:nvSpPr>
        <p:spPr>
          <a:xfrm>
            <a:off x="2721979" y="2787610"/>
            <a:ext cx="245013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>
                <a:solidFill>
                  <a:schemeClr val="bg1"/>
                </a:solidFill>
              </a:rPr>
              <a:t>Load Balancer</a:t>
            </a:r>
            <a:endParaRPr lang="de-CH" sz="1600"/>
          </a:p>
        </p:txBody>
      </p:sp>
      <p:sp>
        <p:nvSpPr>
          <p:cNvPr id="1054" name="Textfeld 1053">
            <a:extLst>
              <a:ext uri="{FF2B5EF4-FFF2-40B4-BE49-F238E27FC236}">
                <a16:creationId xmlns:a16="http://schemas.microsoft.com/office/drawing/2014/main" id="{36EB57E8-B908-8CBC-D953-03611171D4B4}"/>
              </a:ext>
            </a:extLst>
          </p:cNvPr>
          <p:cNvSpPr txBox="1"/>
          <p:nvPr/>
        </p:nvSpPr>
        <p:spPr>
          <a:xfrm>
            <a:off x="5047442" y="1265183"/>
            <a:ext cx="245013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>
                <a:solidFill>
                  <a:schemeClr val="bg1"/>
                </a:solidFill>
              </a:rPr>
              <a:t>Service: </a:t>
            </a:r>
            <a:r>
              <a:rPr lang="en-US" sz="2000" err="1">
                <a:solidFill>
                  <a:schemeClr val="bg1"/>
                </a:solidFill>
              </a:rPr>
              <a:t>App1</a:t>
            </a:r>
            <a:endParaRPr lang="de-CH" sz="1600"/>
          </a:p>
        </p:txBody>
      </p:sp>
      <p:sp>
        <p:nvSpPr>
          <p:cNvPr id="1055" name="Textfeld 1054">
            <a:extLst>
              <a:ext uri="{FF2B5EF4-FFF2-40B4-BE49-F238E27FC236}">
                <a16:creationId xmlns:a16="http://schemas.microsoft.com/office/drawing/2014/main" id="{26BA4825-1F6E-0DBE-4F04-CC83AA66FF24}"/>
              </a:ext>
            </a:extLst>
          </p:cNvPr>
          <p:cNvSpPr txBox="1"/>
          <p:nvPr/>
        </p:nvSpPr>
        <p:spPr>
          <a:xfrm>
            <a:off x="5114316" y="3840502"/>
            <a:ext cx="245013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>
                <a:solidFill>
                  <a:schemeClr val="bg1"/>
                </a:solidFill>
              </a:rPr>
              <a:t>Service: </a:t>
            </a:r>
            <a:r>
              <a:rPr lang="en-US" sz="2000" err="1">
                <a:solidFill>
                  <a:schemeClr val="bg1"/>
                </a:solidFill>
              </a:rPr>
              <a:t>App2</a:t>
            </a:r>
            <a:endParaRPr lang="de-CH" sz="1600"/>
          </a:p>
        </p:txBody>
      </p:sp>
      <p:sp>
        <p:nvSpPr>
          <p:cNvPr id="1056" name="Textfeld 1055">
            <a:extLst>
              <a:ext uri="{FF2B5EF4-FFF2-40B4-BE49-F238E27FC236}">
                <a16:creationId xmlns:a16="http://schemas.microsoft.com/office/drawing/2014/main" id="{A29790B3-DC9A-943C-9B07-B549F0FA7156}"/>
              </a:ext>
            </a:extLst>
          </p:cNvPr>
          <p:cNvSpPr txBox="1"/>
          <p:nvPr/>
        </p:nvSpPr>
        <p:spPr>
          <a:xfrm>
            <a:off x="8699207" y="725149"/>
            <a:ext cx="222152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err="1">
                <a:solidFill>
                  <a:schemeClr val="bg1"/>
                </a:solidFill>
              </a:rPr>
              <a:t>Datenbank</a:t>
            </a:r>
            <a:endParaRPr lang="de-CH" sz="1600"/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861EB648-B6B2-D86A-631C-C5F194DC3C92}"/>
              </a:ext>
            </a:extLst>
          </p:cNvPr>
          <p:cNvGrpSpPr/>
          <p:nvPr/>
        </p:nvGrpSpPr>
        <p:grpSpPr>
          <a:xfrm>
            <a:off x="9892327" y="4883342"/>
            <a:ext cx="1113740" cy="931762"/>
            <a:chOff x="9241547" y="2640937"/>
            <a:chExt cx="1653355" cy="1383206"/>
          </a:xfrm>
        </p:grpSpPr>
        <p:pic>
          <p:nvPicPr>
            <p:cNvPr id="24" name="Grafik 23" descr="Dokument mit einfarbiger Füllung">
              <a:extLst>
                <a:ext uri="{FF2B5EF4-FFF2-40B4-BE49-F238E27FC236}">
                  <a16:creationId xmlns:a16="http://schemas.microsoft.com/office/drawing/2014/main" id="{92C49F9E-D4C9-B0C4-91BB-CFD5E510F6C9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9304274" y="2640937"/>
              <a:ext cx="1138443" cy="1138444"/>
            </a:xfrm>
            <a:prstGeom prst="rect">
              <a:avLst/>
            </a:prstGeom>
          </p:spPr>
        </p:pic>
        <p:sp>
          <p:nvSpPr>
            <p:cNvPr id="1057" name="Textfeld 1056">
              <a:extLst>
                <a:ext uri="{FF2B5EF4-FFF2-40B4-BE49-F238E27FC236}">
                  <a16:creationId xmlns:a16="http://schemas.microsoft.com/office/drawing/2014/main" id="{2D711807-286C-2FCA-6BF6-059A05203E12}"/>
                </a:ext>
              </a:extLst>
            </p:cNvPr>
            <p:cNvSpPr txBox="1"/>
            <p:nvPr/>
          </p:nvSpPr>
          <p:spPr>
            <a:xfrm>
              <a:off x="9241547" y="3624033"/>
              <a:ext cx="165335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000">
                  <a:solidFill>
                    <a:schemeClr val="bg1"/>
                  </a:solidFill>
                </a:rPr>
                <a:t>Logfile</a:t>
              </a:r>
              <a:endParaRPr lang="de-CH" sz="1600"/>
            </a:p>
          </p:txBody>
        </p:sp>
      </p:grp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BECDED4D-1E6C-2F1C-C274-879F37BAB656}"/>
              </a:ext>
            </a:extLst>
          </p:cNvPr>
          <p:cNvGrpSpPr/>
          <p:nvPr/>
        </p:nvGrpSpPr>
        <p:grpSpPr>
          <a:xfrm>
            <a:off x="8157417" y="4644925"/>
            <a:ext cx="1696033" cy="1425626"/>
            <a:chOff x="9041497" y="4027378"/>
            <a:chExt cx="1696033" cy="1425626"/>
          </a:xfrm>
        </p:grpSpPr>
        <p:pic>
          <p:nvPicPr>
            <p:cNvPr id="7" name="Grafik 6" descr="Webdesign mit einfarbiger Füllung">
              <a:extLst>
                <a:ext uri="{FF2B5EF4-FFF2-40B4-BE49-F238E27FC236}">
                  <a16:creationId xmlns:a16="http://schemas.microsoft.com/office/drawing/2014/main" id="{572488CB-4707-1C64-6F48-343941220B92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9041497" y="4119352"/>
              <a:ext cx="1333652" cy="1333652"/>
            </a:xfrm>
            <a:prstGeom prst="rect">
              <a:avLst/>
            </a:prstGeom>
          </p:spPr>
        </p:pic>
        <p:sp>
          <p:nvSpPr>
            <p:cNvPr id="1058" name="Textfeld 1057">
              <a:extLst>
                <a:ext uri="{FF2B5EF4-FFF2-40B4-BE49-F238E27FC236}">
                  <a16:creationId xmlns:a16="http://schemas.microsoft.com/office/drawing/2014/main" id="{AB0878C4-41E5-C533-3C88-AE3FCBEC51E0}"/>
                </a:ext>
              </a:extLst>
            </p:cNvPr>
            <p:cNvSpPr txBox="1"/>
            <p:nvPr/>
          </p:nvSpPr>
          <p:spPr>
            <a:xfrm>
              <a:off x="9084175" y="4027378"/>
              <a:ext cx="165335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000" dirty="0">
                  <a:solidFill>
                    <a:schemeClr val="bg1"/>
                  </a:solidFill>
                </a:rPr>
                <a:t>Frontend</a:t>
              </a:r>
              <a:endParaRPr lang="de-CH" sz="1600" dirty="0"/>
            </a:p>
          </p:txBody>
        </p:sp>
      </p:grpSp>
      <p:sp>
        <p:nvSpPr>
          <p:cNvPr id="1063" name="Pfeil: nach links und rechts 1062">
            <a:extLst>
              <a:ext uri="{FF2B5EF4-FFF2-40B4-BE49-F238E27FC236}">
                <a16:creationId xmlns:a16="http://schemas.microsoft.com/office/drawing/2014/main" id="{C26F787F-6937-2D0B-63BE-7CC4F262852E}"/>
              </a:ext>
            </a:extLst>
          </p:cNvPr>
          <p:cNvSpPr/>
          <p:nvPr/>
        </p:nvSpPr>
        <p:spPr>
          <a:xfrm flipV="1">
            <a:off x="7018346" y="2129099"/>
            <a:ext cx="947999" cy="350343"/>
          </a:xfrm>
          <a:prstGeom prst="leftRightArrow">
            <a:avLst>
              <a:gd name="adj1" fmla="val 50000"/>
              <a:gd name="adj2" fmla="val 28305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064" name="Pfeil: nach links und rechts 1063">
            <a:extLst>
              <a:ext uri="{FF2B5EF4-FFF2-40B4-BE49-F238E27FC236}">
                <a16:creationId xmlns:a16="http://schemas.microsoft.com/office/drawing/2014/main" id="{6B481B8E-2C93-5A36-2108-87067BF512C3}"/>
              </a:ext>
            </a:extLst>
          </p:cNvPr>
          <p:cNvSpPr/>
          <p:nvPr/>
        </p:nvSpPr>
        <p:spPr>
          <a:xfrm flipV="1">
            <a:off x="7014744" y="4592832"/>
            <a:ext cx="947999" cy="350343"/>
          </a:xfrm>
          <a:prstGeom prst="leftRightArrow">
            <a:avLst>
              <a:gd name="adj1" fmla="val 50000"/>
              <a:gd name="adj2" fmla="val 28305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065" name="Rechteck: abgerundete Ecken 1064">
            <a:extLst>
              <a:ext uri="{FF2B5EF4-FFF2-40B4-BE49-F238E27FC236}">
                <a16:creationId xmlns:a16="http://schemas.microsoft.com/office/drawing/2014/main" id="{336421F9-03A8-529D-1203-1951C783B5D6}"/>
              </a:ext>
            </a:extLst>
          </p:cNvPr>
          <p:cNvSpPr/>
          <p:nvPr/>
        </p:nvSpPr>
        <p:spPr>
          <a:xfrm>
            <a:off x="7930924" y="507004"/>
            <a:ext cx="3185734" cy="5843981"/>
          </a:xfrm>
          <a:prstGeom prst="roundRect">
            <a:avLst/>
          </a:prstGeom>
          <a:noFill/>
          <a:ln w="5715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067" name="Textfeld 1066">
            <a:extLst>
              <a:ext uri="{FF2B5EF4-FFF2-40B4-BE49-F238E27FC236}">
                <a16:creationId xmlns:a16="http://schemas.microsoft.com/office/drawing/2014/main" id="{2788B87C-A015-9AB1-AF78-3F63F59A9675}"/>
              </a:ext>
            </a:extLst>
          </p:cNvPr>
          <p:cNvSpPr txBox="1"/>
          <p:nvPr/>
        </p:nvSpPr>
        <p:spPr>
          <a:xfrm rot="16200000">
            <a:off x="6242004" y="2927393"/>
            <a:ext cx="29365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 err="1">
                <a:solidFill>
                  <a:schemeClr val="bg1">
                    <a:lumMod val="65000"/>
                  </a:schemeClr>
                </a:solidFill>
              </a:rPr>
              <a:t>Haben</a:t>
            </a: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bg1">
                    <a:lumMod val="65000"/>
                  </a:schemeClr>
                </a:solidFill>
              </a:rPr>
              <a:t>Zugriff</a:t>
            </a: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 auf</a:t>
            </a:r>
            <a:endParaRPr lang="de-CH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C9234FB8-4D46-3C42-FDD2-350E72643493}"/>
              </a:ext>
            </a:extLst>
          </p:cNvPr>
          <p:cNvSpPr/>
          <p:nvPr/>
        </p:nvSpPr>
        <p:spPr>
          <a:xfrm>
            <a:off x="8412929" y="2910674"/>
            <a:ext cx="1998750" cy="1668362"/>
          </a:xfrm>
          <a:prstGeom prst="round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366A9DCF-1785-33C8-E408-A2E43B361BE2}"/>
              </a:ext>
            </a:extLst>
          </p:cNvPr>
          <p:cNvGrpSpPr/>
          <p:nvPr/>
        </p:nvGrpSpPr>
        <p:grpSpPr>
          <a:xfrm>
            <a:off x="8672157" y="2997155"/>
            <a:ext cx="2221528" cy="1560239"/>
            <a:chOff x="9005613" y="2776114"/>
            <a:chExt cx="2221528" cy="1560239"/>
          </a:xfrm>
        </p:grpSpPr>
        <p:pic>
          <p:nvPicPr>
            <p:cNvPr id="12" name="Grafik 11" descr="Datenbank mit einfarbiger Füllung">
              <a:extLst>
                <a:ext uri="{FF2B5EF4-FFF2-40B4-BE49-F238E27FC236}">
                  <a16:creationId xmlns:a16="http://schemas.microsoft.com/office/drawing/2014/main" id="{16D5D358-7946-F5C7-F5CE-19440DA5B76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9039505" y="3052148"/>
              <a:ext cx="1206835" cy="1206835"/>
            </a:xfrm>
            <a:prstGeom prst="rect">
              <a:avLst/>
            </a:prstGeom>
          </p:spPr>
        </p:pic>
        <p:pic>
          <p:nvPicPr>
            <p:cNvPr id="6" name="Grafik 5" descr="Ein Bild, das Symbol, Design enthält.&#10;&#10;Automatisch generierte Beschreibung">
              <a:extLst>
                <a:ext uri="{FF2B5EF4-FFF2-40B4-BE49-F238E27FC236}">
                  <a16:creationId xmlns:a16="http://schemas.microsoft.com/office/drawing/2014/main" id="{E405B607-6DF4-082D-A344-6E77C50528EF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93585" y="3792148"/>
              <a:ext cx="624089" cy="544205"/>
            </a:xfrm>
            <a:prstGeom prst="rect">
              <a:avLst/>
            </a:prstGeom>
          </p:spPr>
        </p:pic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C14349C0-9E04-1183-F2EE-423E5EFD25AC}"/>
                </a:ext>
              </a:extLst>
            </p:cNvPr>
            <p:cNvSpPr txBox="1"/>
            <p:nvPr/>
          </p:nvSpPr>
          <p:spPr>
            <a:xfrm>
              <a:off x="9005613" y="2776114"/>
              <a:ext cx="222152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000" err="1">
                  <a:solidFill>
                    <a:schemeClr val="bg1"/>
                  </a:solidFill>
                </a:rPr>
                <a:t>Datenbank</a:t>
              </a:r>
              <a:endParaRPr lang="de-CH" sz="1600"/>
            </a:p>
          </p:txBody>
        </p:sp>
      </p:grpSp>
      <p:pic>
        <p:nvPicPr>
          <p:cNvPr id="16" name="Picture 10" descr="Updating a Container with Docker Compose">
            <a:extLst>
              <a:ext uri="{FF2B5EF4-FFF2-40B4-BE49-F238E27FC236}">
                <a16:creationId xmlns:a16="http://schemas.microsoft.com/office/drawing/2014/main" id="{8DE9B677-2D87-24F0-4301-189FA52C23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7" t="191" r="59421" b="-191"/>
          <a:stretch/>
        </p:blipFill>
        <p:spPr bwMode="auto">
          <a:xfrm>
            <a:off x="10054180" y="3763670"/>
            <a:ext cx="638936" cy="825212"/>
          </a:xfrm>
          <a:prstGeom prst="roundRect">
            <a:avLst>
              <a:gd name="adj" fmla="val 26752"/>
            </a:avLst>
          </a:prstGeom>
          <a:ln>
            <a:noFill/>
          </a:ln>
          <a:effectLst/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andlebars SVG Vector Logos - Vector Logo Zone">
            <a:extLst>
              <a:ext uri="{FF2B5EF4-FFF2-40B4-BE49-F238E27FC236}">
                <a16:creationId xmlns:a16="http://schemas.microsoft.com/office/drawing/2014/main" id="{7BB89FD2-DE82-EBF7-6B25-C149A9CAD6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9382" y="5704466"/>
            <a:ext cx="753334" cy="376667"/>
          </a:xfrm>
          <a:prstGeom prst="roundRect">
            <a:avLst>
              <a:gd name="adj" fmla="val 24977"/>
            </a:avLst>
          </a:prstGeom>
          <a:ln>
            <a:noFill/>
          </a:ln>
          <a:effectLst/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8" descr="Download Logo, Css, Css3. Royalty-Free Stock Illustration Image - Pixabay">
            <a:extLst>
              <a:ext uri="{FF2B5EF4-FFF2-40B4-BE49-F238E27FC236}">
                <a16:creationId xmlns:a16="http://schemas.microsoft.com/office/drawing/2014/main" id="{64A88CA5-255C-859C-7DA8-4F9B8969DB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6686" y="5454826"/>
            <a:ext cx="662063" cy="662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0" descr="Download Logo, Html, Html5. Royalty-Free Stock Illustration Image - Pixabay">
            <a:extLst>
              <a:ext uri="{FF2B5EF4-FFF2-40B4-BE49-F238E27FC236}">
                <a16:creationId xmlns:a16="http://schemas.microsoft.com/office/drawing/2014/main" id="{2B2209B5-E106-951B-8C28-F74BF22C6A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352" y="4921536"/>
            <a:ext cx="620949" cy="620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03014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D06CE56-3881-4ADA-8CEF-D18B02C242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F3C543-62EC-4433-9C93-A2CD8764E9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578652" y="4501201"/>
            <a:ext cx="11034696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2FB82883-1DC0-4BE1-A607-009095F335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Ästhetische Wasserfarbe und Tinte">
            <a:extLst>
              <a:ext uri="{FF2B5EF4-FFF2-40B4-BE49-F238E27FC236}">
                <a16:creationId xmlns:a16="http://schemas.microsoft.com/office/drawing/2014/main" id="{716A0DB1-2208-6763-F67B-A47AF6761B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71000"/>
          </a:blip>
          <a:srcRect t="2697" b="5839"/>
          <a:stretch/>
        </p:blipFill>
        <p:spPr>
          <a:xfrm>
            <a:off x="-7" y="0"/>
            <a:ext cx="12191980" cy="685799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9FA98EAA-A866-4C95-A2A8-44E46FBAD5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" y="4530071"/>
            <a:ext cx="12191999" cy="2327926"/>
          </a:xfrm>
          <a:prstGeom prst="rect">
            <a:avLst/>
          </a:prstGeom>
          <a:gradFill flip="none" rotWithShape="1">
            <a:gsLst>
              <a:gs pos="56000">
                <a:schemeClr val="tx1">
                  <a:alpha val="40000"/>
                </a:schemeClr>
              </a:gs>
              <a:gs pos="100000">
                <a:schemeClr val="tx1">
                  <a:alpha val="85000"/>
                </a:schemeClr>
              </a:gs>
              <a:gs pos="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8D08956-D336-2027-F01A-B0E841C40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0034" y="3076176"/>
            <a:ext cx="3611897" cy="70563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18821450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D06CE56-3881-4ADA-8CEF-D18B02C242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F3C543-62EC-4433-9C93-A2CD8764E9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578652" y="4501201"/>
            <a:ext cx="11034696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2FB82883-1DC0-4BE1-A607-009095F335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Ästhetische Wasserfarbe und Tinte">
            <a:extLst>
              <a:ext uri="{FF2B5EF4-FFF2-40B4-BE49-F238E27FC236}">
                <a16:creationId xmlns:a16="http://schemas.microsoft.com/office/drawing/2014/main" id="{716A0DB1-2208-6763-F67B-A47AF6761B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71000"/>
          </a:blip>
          <a:srcRect t="2697" b="5839"/>
          <a:stretch/>
        </p:blipFill>
        <p:spPr>
          <a:xfrm>
            <a:off x="-7" y="0"/>
            <a:ext cx="12191980" cy="685799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9FA98EAA-A866-4C95-A2A8-44E46FBAD5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" y="4530071"/>
            <a:ext cx="12191999" cy="2327926"/>
          </a:xfrm>
          <a:prstGeom prst="rect">
            <a:avLst/>
          </a:prstGeom>
          <a:gradFill flip="none" rotWithShape="1">
            <a:gsLst>
              <a:gs pos="56000">
                <a:schemeClr val="tx1">
                  <a:alpha val="40000"/>
                </a:schemeClr>
              </a:gs>
              <a:gs pos="100000">
                <a:schemeClr val="tx1">
                  <a:alpha val="85000"/>
                </a:schemeClr>
              </a:gs>
              <a:gs pos="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8D08956-D336-2027-F01A-B0E841C40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652" y="628177"/>
            <a:ext cx="3611897" cy="716195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/>
            <a:r>
              <a:rPr lang="en-US" dirty="0" err="1">
                <a:solidFill>
                  <a:schemeClr val="bg1"/>
                </a:solidFill>
              </a:rPr>
              <a:t>Funktionalität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C0609C82-5D68-5A44-0128-C7713D54F19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7294" b="27945"/>
          <a:stretch/>
        </p:blipFill>
        <p:spPr>
          <a:xfrm>
            <a:off x="169171" y="1524359"/>
            <a:ext cx="11853623" cy="4478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802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D06CE56-3881-4ADA-8CEF-D18B02C242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F3C543-62EC-4433-9C93-A2CD8764E9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578652" y="4501201"/>
            <a:ext cx="11034696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2FB82883-1DC0-4BE1-A607-009095F335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Ästhetische Wasserfarbe und Tinte">
            <a:extLst>
              <a:ext uri="{FF2B5EF4-FFF2-40B4-BE49-F238E27FC236}">
                <a16:creationId xmlns:a16="http://schemas.microsoft.com/office/drawing/2014/main" id="{716A0DB1-2208-6763-F67B-A47AF6761BA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71000"/>
          </a:blip>
          <a:srcRect t="2697" b="5839"/>
          <a:stretch/>
        </p:blipFill>
        <p:spPr>
          <a:xfrm>
            <a:off x="-7" y="0"/>
            <a:ext cx="12191980" cy="685799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9FA98EAA-A866-4C95-A2A8-44E46FBAD5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" y="4530071"/>
            <a:ext cx="12191999" cy="2327926"/>
          </a:xfrm>
          <a:prstGeom prst="rect">
            <a:avLst/>
          </a:prstGeom>
          <a:gradFill flip="none" rotWithShape="1">
            <a:gsLst>
              <a:gs pos="56000">
                <a:schemeClr val="tx1">
                  <a:alpha val="40000"/>
                </a:schemeClr>
              </a:gs>
              <a:gs pos="100000">
                <a:schemeClr val="tx1">
                  <a:alpha val="85000"/>
                </a:schemeClr>
              </a:gs>
              <a:gs pos="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8D08956-D336-2027-F01A-B0E841C40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652" y="628177"/>
            <a:ext cx="3946214" cy="716195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Scheduled Task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0E6806D-09BC-95EC-2876-F94034A176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1694" y="771988"/>
            <a:ext cx="5389117" cy="2844812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19BCDCC8-EA3C-FE7A-C0FC-E9D96823B0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1189" y="1722805"/>
            <a:ext cx="3983880" cy="1701448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8AC15321-E42A-E388-5FD0-1DC654A252A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34171" y="4182065"/>
            <a:ext cx="6079179" cy="1683160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09B8D76B-5E0C-6271-F82C-CDB45F29347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4244" y="3561921"/>
            <a:ext cx="4859137" cy="2388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3741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D06CE56-3881-4ADA-8CEF-D18B02C242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F3C543-62EC-4433-9C93-A2CD8764E9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578652" y="4501201"/>
            <a:ext cx="11034696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2FB82883-1DC0-4BE1-A607-009095F335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Ästhetische Wasserfarbe und Tinte">
            <a:extLst>
              <a:ext uri="{FF2B5EF4-FFF2-40B4-BE49-F238E27FC236}">
                <a16:creationId xmlns:a16="http://schemas.microsoft.com/office/drawing/2014/main" id="{716A0DB1-2208-6763-F67B-A47AF6761B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71000"/>
          </a:blip>
          <a:srcRect t="2697" b="5839"/>
          <a:stretch/>
        </p:blipFill>
        <p:spPr>
          <a:xfrm>
            <a:off x="-7" y="0"/>
            <a:ext cx="12191980" cy="685799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9FA98EAA-A866-4C95-A2A8-44E46FBAD5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" y="4530071"/>
            <a:ext cx="12191999" cy="2327926"/>
          </a:xfrm>
          <a:prstGeom prst="rect">
            <a:avLst/>
          </a:prstGeom>
          <a:gradFill flip="none" rotWithShape="1">
            <a:gsLst>
              <a:gs pos="56000">
                <a:schemeClr val="tx1">
                  <a:alpha val="40000"/>
                </a:schemeClr>
              </a:gs>
              <a:gs pos="100000">
                <a:schemeClr val="tx1">
                  <a:alpha val="85000"/>
                </a:schemeClr>
              </a:gs>
              <a:gs pos="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8D08956-D336-2027-F01A-B0E841C40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652" y="628177"/>
            <a:ext cx="3611897" cy="716195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Load Balancing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05CEACBE-C2E7-F092-EC84-7C4C4A956D8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496" t="45452" r="72210"/>
          <a:stretch/>
        </p:blipFill>
        <p:spPr>
          <a:xfrm>
            <a:off x="8198687" y="774693"/>
            <a:ext cx="3024226" cy="1558845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B253A750-818E-196F-87A3-EBD80A6111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952" y="2581830"/>
            <a:ext cx="10490961" cy="3647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4703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D06CE56-3881-4ADA-8CEF-D18B02C242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F3C543-62EC-4433-9C93-A2CD8764E9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578652" y="4501201"/>
            <a:ext cx="11034696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2FB82883-1DC0-4BE1-A607-009095F335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Ästhetische Wasserfarbe und Tinte">
            <a:extLst>
              <a:ext uri="{FF2B5EF4-FFF2-40B4-BE49-F238E27FC236}">
                <a16:creationId xmlns:a16="http://schemas.microsoft.com/office/drawing/2014/main" id="{716A0DB1-2208-6763-F67B-A47AF6761B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71000"/>
          </a:blip>
          <a:srcRect t="2697" b="5839"/>
          <a:stretch/>
        </p:blipFill>
        <p:spPr>
          <a:xfrm>
            <a:off x="-7" y="0"/>
            <a:ext cx="12191980" cy="685799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9FA98EAA-A866-4C95-A2A8-44E46FBAD5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" y="4530071"/>
            <a:ext cx="12191999" cy="2327926"/>
          </a:xfrm>
          <a:prstGeom prst="rect">
            <a:avLst/>
          </a:prstGeom>
          <a:gradFill flip="none" rotWithShape="1">
            <a:gsLst>
              <a:gs pos="56000">
                <a:schemeClr val="tx1">
                  <a:alpha val="40000"/>
                </a:schemeClr>
              </a:gs>
              <a:gs pos="100000">
                <a:schemeClr val="tx1">
                  <a:alpha val="85000"/>
                </a:schemeClr>
              </a:gs>
              <a:gs pos="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8D08956-D336-2027-F01A-B0E841C40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0034" y="3076175"/>
            <a:ext cx="3611897" cy="70563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dirty="0" err="1">
                <a:solidFill>
                  <a:schemeClr val="bg1"/>
                </a:solidFill>
              </a:rPr>
              <a:t>Fragen</a:t>
            </a:r>
            <a:r>
              <a:rPr lang="en-US" dirty="0">
                <a:solidFill>
                  <a:schemeClr val="bg1"/>
                </a:solidFill>
              </a:rPr>
              <a:t> ?</a:t>
            </a:r>
          </a:p>
        </p:txBody>
      </p:sp>
    </p:spTree>
    <p:extLst>
      <p:ext uri="{BB962C8B-B14F-4D97-AF65-F5344CB8AC3E}">
        <p14:creationId xmlns:p14="http://schemas.microsoft.com/office/powerpoint/2010/main" val="2473808428"/>
      </p:ext>
    </p:extLst>
  </p:cSld>
  <p:clrMapOvr>
    <a:masterClrMapping/>
  </p:clrMapOvr>
</p:sld>
</file>

<file path=ppt/theme/theme1.xml><?xml version="1.0" encoding="utf-8"?>
<a:theme xmlns:a="http://schemas.openxmlformats.org/drawingml/2006/main" name="AccentBoxVTI">
  <a:themeElements>
    <a:clrScheme name="AnalogousFromRegularSeedRightStep">
      <a:dk1>
        <a:srgbClr val="000000"/>
      </a:dk1>
      <a:lt1>
        <a:srgbClr val="FFFFFF"/>
      </a:lt1>
      <a:dk2>
        <a:srgbClr val="2E1B30"/>
      </a:dk2>
      <a:lt2>
        <a:srgbClr val="F3F0F0"/>
      </a:lt2>
      <a:accent1>
        <a:srgbClr val="45AFAD"/>
      </a:accent1>
      <a:accent2>
        <a:srgbClr val="3B82B1"/>
      </a:accent2>
      <a:accent3>
        <a:srgbClr val="4D63C3"/>
      </a:accent3>
      <a:accent4>
        <a:srgbClr val="593EB3"/>
      </a:accent4>
      <a:accent5>
        <a:srgbClr val="994DC3"/>
      </a:accent5>
      <a:accent6>
        <a:srgbClr val="B13BAA"/>
      </a:accent6>
      <a:hlink>
        <a:srgbClr val="BF3F42"/>
      </a:hlink>
      <a:folHlink>
        <a:srgbClr val="7F7F7F"/>
      </a:folHlink>
    </a:clrScheme>
    <a:fontScheme name="Avenir">
      <a:majorFont>
        <a:latin typeface="Neue Haas Grotesk Text Pro"/>
        <a:ea typeface=""/>
        <a:cs typeface=""/>
      </a:majorFont>
      <a:minorFont>
        <a:latin typeface="Neue Haas Grotesk Tex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ccentBoxVTI" id="{9F778A78-DC9A-453A-A82D-A75CAD503E15}" vid="{EA961113-7CC4-4569-8A6A-7BC2C1E2F401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</Words>
  <Application>Microsoft Office PowerPoint</Application>
  <PresentationFormat>Breitbild</PresentationFormat>
  <Paragraphs>32</Paragraphs>
  <Slides>11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7" baseType="lpstr">
      <vt:lpstr>Arial</vt:lpstr>
      <vt:lpstr>Avenir Next LT Pro</vt:lpstr>
      <vt:lpstr>Calibri</vt:lpstr>
      <vt:lpstr>Neue Haas Grotesk Text Pro</vt:lpstr>
      <vt:lpstr>Wingdings 2</vt:lpstr>
      <vt:lpstr>AccentBoxVTI</vt:lpstr>
      <vt:lpstr>Projekt ElSa</vt:lpstr>
      <vt:lpstr>Inhaltsverzeichnis</vt:lpstr>
      <vt:lpstr>Idee</vt:lpstr>
      <vt:lpstr>Aufbau</vt:lpstr>
      <vt:lpstr>Demo</vt:lpstr>
      <vt:lpstr>Funktionalität</vt:lpstr>
      <vt:lpstr>Scheduled Task</vt:lpstr>
      <vt:lpstr>Load Balancing</vt:lpstr>
      <vt:lpstr>Fragen ?</vt:lpstr>
      <vt:lpstr>Danke fürs Zuhören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Projekt ElSa</dc:title>
  <dc:creator>Sabrina Mélanie Forster</dc:creator>
  <cp:lastModifiedBy>Sabrina Mélanie Forster</cp:lastModifiedBy>
  <cp:revision>1</cp:revision>
  <dcterms:created xsi:type="dcterms:W3CDTF">2024-05-15T19:59:51Z</dcterms:created>
  <dcterms:modified xsi:type="dcterms:W3CDTF">2024-05-24T07:18:52Z</dcterms:modified>
</cp:coreProperties>
</file>