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PDF erzeugen:
    npm install -g @marp-team/marp-cli
    marp presentation/slides.md --pdf
  oder VSCode-Extension "Marp for VS Code" → Command "Marp: Export slide deck"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ForumZ</dc:title>
  <dc:subject>PptxGenJS Presentation</dc:subject>
  <dc:creator>Created by Marp</dc:creator>
  <cp:lastModifiedBy>Created by Marp</cp:lastModifiedBy>
  <cp:revision>1</cp:revision>
  <dcterms:created xsi:type="dcterms:W3CDTF">2026-05-18T16:22:24Z</dcterms:created>
  <dcterms:modified xsi:type="dcterms:W3CDTF">2026-05-18T16:22:24Z</dcterms:modified>
</cp:coreProperties>
</file>