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9" r:id="rId4"/>
    <p:sldId id="260" r:id="rId5"/>
    <p:sldId id="258" r:id="rId6"/>
    <p:sldId id="263" r:id="rId7"/>
    <p:sldId id="264" r:id="rId8"/>
    <p:sldId id="262" r:id="rId9"/>
    <p:sldId id="261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97"/>
    <p:restoredTop sz="94599"/>
  </p:normalViewPr>
  <p:slideViewPr>
    <p:cSldViewPr snapToGrid="0" snapToObjects="1">
      <p:cViewPr varScale="1">
        <p:scale>
          <a:sx n="94" d="100"/>
          <a:sy n="94" d="100"/>
        </p:scale>
        <p:origin x="496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55A2FD-7425-0E40-AA6E-11655E3A5F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9F876CD-C125-4043-BCF4-BF73D2024F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E5A8D8-54F5-A046-A5A4-94D39D4A8F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9CF9B-CD46-9A4E-BF9C-387AA942AA83}" type="datetimeFigureOut">
              <a:rPr lang="en-GB" smtClean="0"/>
              <a:t>11/12/2018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19AF39-1889-2147-894E-618F94835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14625C-9A32-B745-AAB3-D85C0B7BA5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7EBF2-E44B-164E-A6EE-A76B3556241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792470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1303D1-D935-C24E-9CC2-50D65CA637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F82FFB2-4B86-E54E-9AC2-DE45F57EC23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C10967-A2F0-C845-A76A-39EA1FFB96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9CF9B-CD46-9A4E-BF9C-387AA942AA83}" type="datetimeFigureOut">
              <a:rPr lang="en-GB" smtClean="0"/>
              <a:t>11/12/2018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65D1AE-BC9F-FF4F-B04F-36CB5684C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1D1366-E07E-E54F-AD51-10B84029CD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7EBF2-E44B-164E-A6EE-A76B3556241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362529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A95B210-C2C0-0B47-979B-378044AEF65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E669EFF-0C7F-9646-83A9-9695A2743F1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DAB6ED-350A-074D-9F17-E60194E91D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9CF9B-CD46-9A4E-BF9C-387AA942AA83}" type="datetimeFigureOut">
              <a:rPr lang="en-GB" smtClean="0"/>
              <a:t>11/12/2018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81A391-B82B-8E44-A8C1-AC36CB66F0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7072CC-DAAC-4147-BE56-4CD16BF998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7EBF2-E44B-164E-A6EE-A76B3556241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39901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7CA261-BCFC-0C44-A0C9-4C302C9235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9EDC00-57D9-C840-97D0-00F1EA0951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3DCB44-1170-F743-978F-900EE5C318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9CF9B-CD46-9A4E-BF9C-387AA942AA83}" type="datetimeFigureOut">
              <a:rPr lang="en-GB" smtClean="0"/>
              <a:t>11/12/2018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8F1BEB-33D1-3745-8506-8E6E5AB630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8391AA-609A-964F-90A8-3AAB95CCA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7EBF2-E44B-164E-A6EE-A76B3556241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58086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8906E5-EB74-504D-B513-5D86D43F87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81117C2-A06B-BE42-82CB-D424F2066F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2B500B-2AC8-CB42-834F-9D4C08F6DF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9CF9B-CD46-9A4E-BF9C-387AA942AA83}" type="datetimeFigureOut">
              <a:rPr lang="en-GB" smtClean="0"/>
              <a:t>11/12/2018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7E349A-0ADA-8F43-A12B-7EBABE5374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BD80C9-4F3C-5542-95C7-FD3613420C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7EBF2-E44B-164E-A6EE-A76B3556241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518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74B0E8-ED80-4246-94F0-EC02A25598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F2015F-0E55-BA46-92C8-368402B9A0C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23D2F26-BC37-B444-9F34-6FDC74E619B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0705462-B360-F144-97E4-CE9B85D2A3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9CF9B-CD46-9A4E-BF9C-387AA942AA83}" type="datetimeFigureOut">
              <a:rPr lang="en-GB" smtClean="0"/>
              <a:t>11/12/2018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F9C5C9A-17E9-CB4B-AA01-DB59230426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20DBB19-9FE9-A64A-805D-E6895E4365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7EBF2-E44B-164E-A6EE-A76B3556241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63717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648F64-B721-3949-B839-E57678D865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B1116C-6F22-1945-B51E-A6ECEF7F4C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A7A7FE-F4E7-EB43-A1B0-5322FD34F7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226B624-8254-EF47-95B7-13D5225071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60A5D68-8990-1D41-AD26-FE1BD873CD9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4D845A4-AC64-2540-80C4-C42FC200D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9CF9B-CD46-9A4E-BF9C-387AA942AA83}" type="datetimeFigureOut">
              <a:rPr lang="en-GB" smtClean="0"/>
              <a:t>11/12/2018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E9F0830-09DD-2B44-B227-0379C60E12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2DF3394-7FB8-4B43-AA97-B85E5D23E3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7EBF2-E44B-164E-A6EE-A76B3556241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35935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690528-38B4-B34D-8685-50B35F0D3F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8B2A737-BC20-2F4D-80DB-9E45881D41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9CF9B-CD46-9A4E-BF9C-387AA942AA83}" type="datetimeFigureOut">
              <a:rPr lang="en-GB" smtClean="0"/>
              <a:t>11/12/2018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56387E0-1639-7D47-A958-9539B16143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3086720-C3EA-3942-A0D6-6AD5E7C441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7EBF2-E44B-164E-A6EE-A76B3556241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0372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AC6619E-9200-0141-B79D-879974C3BF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9CF9B-CD46-9A4E-BF9C-387AA942AA83}" type="datetimeFigureOut">
              <a:rPr lang="en-GB" smtClean="0"/>
              <a:t>11/12/2018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9996A62-DBEF-CC43-A6FC-4129358B90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47ABB1A-9DC3-A147-82B4-441773C19B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7EBF2-E44B-164E-A6EE-A76B3556241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12219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87B352-FB96-C74E-9F1E-DB7B9270DB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A24058-28F0-8645-80BF-76820FE567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94B1DEB-59B7-FC41-B486-7840DAB5AF9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D7D770A-6E3C-3340-87AC-124DB076F3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9CF9B-CD46-9A4E-BF9C-387AA942AA83}" type="datetimeFigureOut">
              <a:rPr lang="en-GB" smtClean="0"/>
              <a:t>11/12/2018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F9D5D08-4102-4541-9F2F-A76B72D5F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4B5841C-D853-BA40-9007-4355211D61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7EBF2-E44B-164E-A6EE-A76B3556241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009156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558C5D-C8A6-B24D-9E3C-9D1F311A1A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641D51-4EE6-784F-8988-9B3A104E5B6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4B48CFA-0AF0-6F40-9B04-F192B058A3B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B62B791-209A-9B43-94CA-F652D0C236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9CF9B-CD46-9A4E-BF9C-387AA942AA83}" type="datetimeFigureOut">
              <a:rPr lang="en-GB" smtClean="0"/>
              <a:t>11/12/2018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39C8028-E910-0640-9FB7-3425421167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ABAF3DC-8AAF-2D40-B865-ADBBE6D088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7EBF2-E44B-164E-A6EE-A76B3556241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82195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3F6BEFD-A324-9140-ACB9-4FF8FACD85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6E4C6C1-5384-7A4F-80DB-6734969F81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3191DC-F1E9-C74D-B005-A9E4F7C4041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B9CF9B-CD46-9A4E-BF9C-387AA942AA83}" type="datetimeFigureOut">
              <a:rPr lang="en-GB" smtClean="0"/>
              <a:t>11/12/2018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6578A8-1ECD-E24E-978C-CEF7FF5AAA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4E84DA-79CB-4C4E-B753-BDB896926D1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97EBF2-E44B-164E-A6EE-A76B3556241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57195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3962611-DFD5-4092-AAFD-559E3DFCE2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5488" y="0"/>
            <a:ext cx="10910292" cy="6858000"/>
          </a:xfrm>
          <a:prstGeom prst="rect">
            <a:avLst/>
          </a:prstGeom>
          <a:gradFill>
            <a:gsLst>
              <a:gs pos="0">
                <a:schemeClr val="accent1">
                  <a:lumMod val="90000"/>
                </a:schemeClr>
              </a:gs>
              <a:gs pos="25000">
                <a:schemeClr val="accent1">
                  <a:lumMod val="90000"/>
                </a:schemeClr>
              </a:gs>
              <a:gs pos="94000">
                <a:schemeClr val="bg2">
                  <a:lumMod val="25000"/>
                </a:schemeClr>
              </a:gs>
              <a:gs pos="100000">
                <a:schemeClr val="bg2">
                  <a:lumMod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270F1FA-0425-408F-9861-80BF5AFB27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246AD9E-9EFB-E142-8062-D07AD65682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45368" y="2043663"/>
            <a:ext cx="6105194" cy="2031055"/>
          </a:xfrm>
        </p:spPr>
        <p:txBody>
          <a:bodyPr>
            <a:normAutofit/>
          </a:bodyPr>
          <a:lstStyle/>
          <a:p>
            <a:r>
              <a:rPr lang="en-GB">
                <a:solidFill>
                  <a:srgbClr val="FFFFFF"/>
                </a:solidFill>
              </a:rPr>
              <a:t>Blockchat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34AB861-212D-4C41-A2FE-FE6FF218D64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45368" y="4074718"/>
            <a:ext cx="6105194" cy="682079"/>
          </a:xfrm>
        </p:spPr>
        <p:txBody>
          <a:bodyPr>
            <a:normAutofit/>
          </a:bodyPr>
          <a:lstStyle/>
          <a:p>
            <a:r>
              <a:rPr lang="en-GB" sz="2200">
                <a:solidFill>
                  <a:srgbClr val="FFFFFF"/>
                </a:solidFill>
              </a:rPr>
              <a:t>Pascal Hürlimann, Tobias Saladin, Martin Odermatt</a:t>
            </a:r>
          </a:p>
        </p:txBody>
      </p:sp>
    </p:spTree>
    <p:extLst>
      <p:ext uri="{BB962C8B-B14F-4D97-AF65-F5344CB8AC3E}">
        <p14:creationId xmlns:p14="http://schemas.microsoft.com/office/powerpoint/2010/main" val="24111669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68B434-D315-2041-BF52-207EBA1FB5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Überblick</a:t>
            </a:r>
            <a:r>
              <a:rPr lang="en-GB" dirty="0"/>
              <a:t> </a:t>
            </a:r>
            <a:r>
              <a:rPr lang="en-GB" dirty="0" err="1"/>
              <a:t>Technologien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AF0DAB-424F-B44F-883C-91F34783CE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Java 11 (</a:t>
            </a:r>
            <a:r>
              <a:rPr lang="en-GB" dirty="0" err="1"/>
              <a:t>aktuell</a:t>
            </a:r>
            <a:r>
              <a:rPr lang="en-GB" dirty="0"/>
              <a:t> Java 12)</a:t>
            </a:r>
          </a:p>
          <a:p>
            <a:r>
              <a:rPr lang="en-GB" dirty="0"/>
              <a:t>TomP2P DHT</a:t>
            </a:r>
          </a:p>
          <a:p>
            <a:r>
              <a:rPr lang="en-GB" dirty="0" err="1"/>
              <a:t>Ropsten</a:t>
            </a:r>
            <a:r>
              <a:rPr lang="en-GB" dirty="0"/>
              <a:t> Test </a:t>
            </a:r>
            <a:r>
              <a:rPr lang="en-GB" dirty="0" err="1"/>
              <a:t>Netzwerk</a:t>
            </a:r>
            <a:r>
              <a:rPr lang="en-GB" dirty="0"/>
              <a:t> @Ethereum</a:t>
            </a:r>
          </a:p>
          <a:p>
            <a:r>
              <a:rPr lang="en-GB" dirty="0" err="1"/>
              <a:t>Metamask</a:t>
            </a:r>
            <a:endParaRPr lang="en-GB" dirty="0"/>
          </a:p>
          <a:p>
            <a:r>
              <a:rPr lang="en-GB" dirty="0" err="1"/>
              <a:t>Infura</a:t>
            </a:r>
            <a:r>
              <a:rPr lang="en-GB" dirty="0"/>
              <a:t> API Endpoint</a:t>
            </a:r>
          </a:p>
          <a:p>
            <a:r>
              <a:rPr lang="en-GB" dirty="0"/>
              <a:t>Remix </a:t>
            </a:r>
            <a:r>
              <a:rPr lang="en-GB" dirty="0" err="1"/>
              <a:t>mit</a:t>
            </a:r>
            <a:r>
              <a:rPr lang="en-GB" dirty="0"/>
              <a:t> Solidity (+ compiler)</a:t>
            </a:r>
          </a:p>
          <a:p>
            <a:r>
              <a:rPr lang="en-GB" dirty="0"/>
              <a:t>Web3j (Java Klassen)</a:t>
            </a:r>
          </a:p>
          <a:p>
            <a:r>
              <a:rPr lang="en-GB" dirty="0"/>
              <a:t>Maven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774433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78DCAF-E372-F343-BADB-634FBEB8B9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Smart Contract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A80AF9-8924-4947-9BF3-ADA05F65A2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Notary Service </a:t>
            </a:r>
            <a:r>
              <a:rPr lang="en-GB" dirty="0" err="1"/>
              <a:t>bereits</a:t>
            </a:r>
            <a:r>
              <a:rPr lang="en-GB" dirty="0"/>
              <a:t> deployed</a:t>
            </a:r>
          </a:p>
          <a:p>
            <a:r>
              <a:rPr lang="en-GB" dirty="0"/>
              <a:t>Peer </a:t>
            </a:r>
            <a:r>
              <a:rPr lang="en-GB" dirty="0" err="1"/>
              <a:t>schreibt</a:t>
            </a:r>
            <a:r>
              <a:rPr lang="en-GB" dirty="0"/>
              <a:t> in die Blockchain, </a:t>
            </a:r>
            <a:r>
              <a:rPr lang="en-GB" dirty="0" err="1"/>
              <a:t>dass</a:t>
            </a:r>
            <a:r>
              <a:rPr lang="en-GB" dirty="0"/>
              <a:t> </a:t>
            </a:r>
            <a:r>
              <a:rPr lang="en-GB" dirty="0" err="1"/>
              <a:t>er</a:t>
            </a:r>
            <a:r>
              <a:rPr lang="en-GB" dirty="0"/>
              <a:t> </a:t>
            </a:r>
            <a:r>
              <a:rPr lang="en-GB" dirty="0" err="1"/>
              <a:t>eine</a:t>
            </a:r>
            <a:r>
              <a:rPr lang="en-GB" dirty="0"/>
              <a:t> </a:t>
            </a:r>
            <a:r>
              <a:rPr lang="en-GB" dirty="0" err="1"/>
              <a:t>Nachricht</a:t>
            </a:r>
            <a:r>
              <a:rPr lang="en-GB" dirty="0"/>
              <a:t> </a:t>
            </a:r>
            <a:r>
              <a:rPr lang="en-GB" dirty="0" err="1"/>
              <a:t>erhalten</a:t>
            </a:r>
            <a:r>
              <a:rPr lang="en-GB" dirty="0"/>
              <a:t> hat</a:t>
            </a:r>
          </a:p>
        </p:txBody>
      </p:sp>
    </p:spTree>
    <p:extLst>
      <p:ext uri="{BB962C8B-B14F-4D97-AF65-F5344CB8AC3E}">
        <p14:creationId xmlns:p14="http://schemas.microsoft.com/office/powerpoint/2010/main" val="7797246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7418D2-9368-E84B-BB7B-BEA9474383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TomP2P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BEE1C6-7CA6-834A-969C-A6CE452AE0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DHT</a:t>
            </a:r>
          </a:p>
          <a:p>
            <a:r>
              <a:rPr lang="en-GB" dirty="0"/>
              <a:t>User </a:t>
            </a:r>
            <a:r>
              <a:rPr lang="en-GB" dirty="0" err="1"/>
              <a:t>werden</a:t>
            </a:r>
            <a:r>
              <a:rPr lang="en-GB" dirty="0"/>
              <a:t> </a:t>
            </a:r>
            <a:r>
              <a:rPr lang="en-GB" dirty="0" err="1"/>
              <a:t>persistiert</a:t>
            </a:r>
            <a:endParaRPr lang="en-GB" dirty="0"/>
          </a:p>
          <a:p>
            <a:r>
              <a:rPr lang="en-GB" dirty="0" err="1"/>
              <a:t>Rejoin</a:t>
            </a:r>
            <a:r>
              <a:rPr lang="en-GB" dirty="0"/>
              <a:t> </a:t>
            </a:r>
            <a:r>
              <a:rPr lang="en-GB" dirty="0">
                <a:sym typeface="Wingdings" pitchFamily="2" charset="2"/>
              </a:rPr>
              <a:t></a:t>
            </a:r>
            <a:r>
              <a:rPr lang="en-GB" dirty="0"/>
              <a:t> </a:t>
            </a:r>
            <a:r>
              <a:rPr lang="en-GB" dirty="0" err="1"/>
              <a:t>Daten</a:t>
            </a:r>
            <a:r>
              <a:rPr lang="en-GB" dirty="0"/>
              <a:t> </a:t>
            </a:r>
            <a:r>
              <a:rPr lang="en-GB"/>
              <a:t>werden</a:t>
            </a:r>
            <a:r>
              <a:rPr lang="en-GB" dirty="0"/>
              <a:t> </a:t>
            </a:r>
            <a:r>
              <a:rPr lang="en-GB" dirty="0" err="1"/>
              <a:t>vom</a:t>
            </a:r>
            <a:r>
              <a:rPr lang="en-GB" dirty="0"/>
              <a:t> DHT </a:t>
            </a:r>
            <a:r>
              <a:rPr lang="en-GB" dirty="0" err="1"/>
              <a:t>geholt</a:t>
            </a:r>
            <a:endParaRPr lang="en-GB" dirty="0"/>
          </a:p>
          <a:p>
            <a:endParaRPr lang="en-GB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9E92FCC-0FCD-2242-B3D0-31C2136D49D9}"/>
              </a:ext>
            </a:extLst>
          </p:cNvPr>
          <p:cNvSpPr txBox="1"/>
          <p:nvPr/>
        </p:nvSpPr>
        <p:spPr>
          <a:xfrm>
            <a:off x="3452884" y="260672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650558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989B53-417B-B64F-8060-C75A6CFB78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Peer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1A7369-489D-6B40-9DCE-CD836950C8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4 hardcoded wallets </a:t>
            </a:r>
            <a:r>
              <a:rPr lang="en-GB" dirty="0">
                <a:sym typeface="Wingdings" pitchFamily="2" charset="2"/>
              </a:rPr>
              <a:t> users</a:t>
            </a:r>
          </a:p>
          <a:p>
            <a:r>
              <a:rPr lang="en-GB" dirty="0" err="1">
                <a:sym typeface="Wingdings" pitchFamily="2" charset="2"/>
              </a:rPr>
              <a:t>Müssen</a:t>
            </a:r>
            <a:r>
              <a:rPr lang="en-GB" dirty="0">
                <a:sym typeface="Wingdings" pitchFamily="2" charset="2"/>
              </a:rPr>
              <a:t> </a:t>
            </a:r>
            <a:r>
              <a:rPr lang="en-GB" dirty="0" err="1">
                <a:sym typeface="Wingdings" pitchFamily="2" charset="2"/>
              </a:rPr>
              <a:t>sich</a:t>
            </a:r>
            <a:r>
              <a:rPr lang="en-GB" dirty="0">
                <a:sym typeface="Wingdings" pitchFamily="2" charset="2"/>
              </a:rPr>
              <a:t> </a:t>
            </a:r>
            <a:r>
              <a:rPr lang="en-GB" dirty="0" err="1">
                <a:sym typeface="Wingdings" pitchFamily="2" charset="2"/>
              </a:rPr>
              <a:t>gegenseitig</a:t>
            </a:r>
            <a:r>
              <a:rPr lang="en-GB" dirty="0">
                <a:sym typeface="Wingdings" pitchFamily="2" charset="2"/>
              </a:rPr>
              <a:t> </a:t>
            </a:r>
            <a:r>
              <a:rPr lang="en-GB" dirty="0" err="1">
                <a:sym typeface="Wingdings" pitchFamily="2" charset="2"/>
              </a:rPr>
              <a:t>hinzufügen</a:t>
            </a:r>
            <a:endParaRPr lang="en-GB" dirty="0">
              <a:sym typeface="Wingdings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32156432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5F6F1D-4577-3A4A-A78E-9AF26C7F5B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Bootstrap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3CCCE5-4F33-6747-9640-3FCA61A754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mvn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exec:java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-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Dexec.args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="connect 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sbi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0xcd471cad1231319384400f112a23445dfd44f95e 127.0.0.1:4000 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raffaela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4003" </a:t>
            </a:r>
            <a:endParaRPr lang="en-GB" dirty="0"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81624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C517DD-5A4D-F14D-A7BC-58EF367148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Message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221B3E-85BB-8C48-9CD7-FE5AEA4876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$send username this is a private message</a:t>
            </a:r>
          </a:p>
          <a:p>
            <a:pPr marL="0" indent="0">
              <a:buNone/>
            </a:pPr>
            <a:endParaRPr lang="en-US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$broadcast this is a broadcast message</a:t>
            </a:r>
            <a:endParaRPr lang="en-GB" dirty="0"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23792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1F543E-CC14-DB4A-AC38-A2D2B70347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Implementation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46FC0C-13B2-224F-B6CD-AF2F431659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err="1"/>
              <a:t>Umgesetzt</a:t>
            </a:r>
            <a:r>
              <a:rPr lang="en-GB" dirty="0"/>
              <a:t> </a:t>
            </a:r>
            <a:r>
              <a:rPr lang="en-GB" dirty="0" err="1"/>
              <a:t>als</a:t>
            </a:r>
            <a:r>
              <a:rPr lang="en-GB" dirty="0"/>
              <a:t> CLI </a:t>
            </a:r>
            <a:r>
              <a:rPr lang="en-GB" dirty="0" err="1"/>
              <a:t>Applikation</a:t>
            </a:r>
            <a:endParaRPr lang="en-GB" dirty="0"/>
          </a:p>
          <a:p>
            <a:r>
              <a:rPr lang="en-GB" dirty="0" err="1"/>
              <a:t>Dezentralisierter</a:t>
            </a:r>
            <a:r>
              <a:rPr lang="en-GB" dirty="0"/>
              <a:t> P2P-Mechanismus</a:t>
            </a:r>
          </a:p>
          <a:p>
            <a:r>
              <a:rPr lang="en-GB" dirty="0" err="1"/>
              <a:t>Nachrichten</a:t>
            </a:r>
            <a:r>
              <a:rPr lang="en-GB" dirty="0"/>
              <a:t> </a:t>
            </a:r>
            <a:r>
              <a:rPr lang="en-GB" dirty="0" err="1"/>
              <a:t>zwischen</a:t>
            </a:r>
            <a:r>
              <a:rPr lang="en-GB" dirty="0"/>
              <a:t> Peers </a:t>
            </a:r>
            <a:r>
              <a:rPr lang="en-GB" dirty="0" err="1"/>
              <a:t>versenden</a:t>
            </a:r>
            <a:endParaRPr lang="en-GB" dirty="0"/>
          </a:p>
          <a:p>
            <a:r>
              <a:rPr lang="en-GB" dirty="0"/>
              <a:t>Peer </a:t>
            </a:r>
            <a:r>
              <a:rPr lang="en-GB" dirty="0" err="1"/>
              <a:t>bestätigt</a:t>
            </a:r>
            <a:r>
              <a:rPr lang="en-GB" dirty="0"/>
              <a:t>, </a:t>
            </a:r>
            <a:r>
              <a:rPr lang="en-GB" dirty="0" err="1"/>
              <a:t>dass</a:t>
            </a:r>
            <a:r>
              <a:rPr lang="en-GB" dirty="0"/>
              <a:t> </a:t>
            </a:r>
            <a:r>
              <a:rPr lang="en-GB" dirty="0" err="1"/>
              <a:t>er</a:t>
            </a:r>
            <a:r>
              <a:rPr lang="en-GB" dirty="0"/>
              <a:t> die </a:t>
            </a:r>
            <a:r>
              <a:rPr lang="en-GB" dirty="0" err="1"/>
              <a:t>Nachricht</a:t>
            </a:r>
            <a:r>
              <a:rPr lang="en-GB" dirty="0"/>
              <a:t> XY </a:t>
            </a:r>
            <a:r>
              <a:rPr lang="en-GB" dirty="0" err="1"/>
              <a:t>erhalten</a:t>
            </a:r>
            <a:r>
              <a:rPr lang="en-GB" dirty="0"/>
              <a:t> hat (</a:t>
            </a:r>
            <a:r>
              <a:rPr lang="en-GB" dirty="0" err="1"/>
              <a:t>schreibt</a:t>
            </a:r>
            <a:r>
              <a:rPr lang="en-GB" dirty="0"/>
              <a:t> in die Blockchain)</a:t>
            </a:r>
          </a:p>
          <a:p>
            <a:r>
              <a:rPr lang="en-GB" dirty="0" err="1"/>
              <a:t>Anleitung</a:t>
            </a:r>
            <a:r>
              <a:rPr lang="en-GB" dirty="0"/>
              <a:t> </a:t>
            </a:r>
            <a:r>
              <a:rPr lang="en-GB" dirty="0" err="1"/>
              <a:t>fürs</a:t>
            </a:r>
            <a:r>
              <a:rPr lang="en-GB" dirty="0"/>
              <a:t> </a:t>
            </a:r>
            <a:r>
              <a:rPr lang="en-GB" dirty="0" err="1"/>
              <a:t>installieren</a:t>
            </a:r>
            <a:r>
              <a:rPr lang="en-GB" dirty="0"/>
              <a:t> und </a:t>
            </a:r>
            <a:r>
              <a:rPr lang="en-GB" dirty="0" err="1"/>
              <a:t>bootstrapen</a:t>
            </a:r>
            <a:r>
              <a:rPr lang="en-GB" dirty="0"/>
              <a:t> </a:t>
            </a:r>
            <a:r>
              <a:rPr lang="en-GB" dirty="0" err="1"/>
              <a:t>vorhanden</a:t>
            </a: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422124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1B10A1-AE39-6146-99B0-6C5282AC75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Ausblick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AE72B9-70B3-C44C-8440-F8536B730D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Web UI </a:t>
            </a:r>
            <a:r>
              <a:rPr lang="en-GB" dirty="0" err="1"/>
              <a:t>bereits</a:t>
            </a:r>
            <a:r>
              <a:rPr lang="en-GB" dirty="0"/>
              <a:t> </a:t>
            </a:r>
            <a:r>
              <a:rPr lang="en-GB" dirty="0" err="1"/>
              <a:t>vorhanden</a:t>
            </a:r>
            <a:endParaRPr lang="en-GB" dirty="0"/>
          </a:p>
          <a:p>
            <a:r>
              <a:rPr lang="en-GB" dirty="0" err="1"/>
              <a:t>Beim</a:t>
            </a:r>
            <a:r>
              <a:rPr lang="en-GB" dirty="0"/>
              <a:t> </a:t>
            </a:r>
            <a:r>
              <a:rPr lang="en-GB" dirty="0" err="1"/>
              <a:t>anmelden</a:t>
            </a:r>
            <a:r>
              <a:rPr lang="en-GB" dirty="0"/>
              <a:t> </a:t>
            </a:r>
            <a:r>
              <a:rPr lang="en-GB" dirty="0" err="1"/>
              <a:t>direkt</a:t>
            </a:r>
            <a:r>
              <a:rPr lang="en-GB" dirty="0"/>
              <a:t> </a:t>
            </a:r>
            <a:r>
              <a:rPr lang="en-GB" dirty="0" err="1"/>
              <a:t>einen</a:t>
            </a:r>
            <a:r>
              <a:rPr lang="en-GB" dirty="0"/>
              <a:t> Account </a:t>
            </a:r>
            <a:r>
              <a:rPr lang="en-GB" dirty="0" err="1"/>
              <a:t>erstellen</a:t>
            </a:r>
            <a:endParaRPr lang="en-GB" dirty="0"/>
          </a:p>
          <a:p>
            <a:r>
              <a:rPr lang="en-GB" dirty="0" err="1"/>
              <a:t>Momentan</a:t>
            </a:r>
            <a:r>
              <a:rPr lang="en-GB" dirty="0"/>
              <a:t> </a:t>
            </a:r>
            <a:r>
              <a:rPr lang="en-GB" dirty="0" err="1"/>
              <a:t>nur</a:t>
            </a:r>
            <a:r>
              <a:rPr lang="en-GB" dirty="0"/>
              <a:t> broadcast </a:t>
            </a:r>
            <a:r>
              <a:rPr lang="en-GB" dirty="0">
                <a:sym typeface="Wingdings" pitchFamily="2" charset="2"/>
              </a:rPr>
              <a:t> </a:t>
            </a:r>
            <a:r>
              <a:rPr lang="en-GB" dirty="0" err="1">
                <a:sym typeface="Wingdings" pitchFamily="2" charset="2"/>
              </a:rPr>
              <a:t>m</a:t>
            </a:r>
            <a:r>
              <a:rPr lang="en-GB" dirty="0" err="1"/>
              <a:t>ehrere</a:t>
            </a:r>
            <a:r>
              <a:rPr lang="en-GB" dirty="0"/>
              <a:t> Group Chats</a:t>
            </a:r>
          </a:p>
          <a:p>
            <a:r>
              <a:rPr lang="en-GB" dirty="0"/>
              <a:t>Feature-</a:t>
            </a:r>
            <a:r>
              <a:rPr lang="en-GB" dirty="0" err="1"/>
              <a:t>Erweiterung</a:t>
            </a:r>
            <a:r>
              <a:rPr lang="en-GB" dirty="0"/>
              <a:t>: online/offline</a:t>
            </a:r>
          </a:p>
        </p:txBody>
      </p:sp>
    </p:spTree>
    <p:extLst>
      <p:ext uri="{BB962C8B-B14F-4D97-AF65-F5344CB8AC3E}">
        <p14:creationId xmlns:p14="http://schemas.microsoft.com/office/powerpoint/2010/main" val="33122092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</TotalTime>
  <Words>170</Words>
  <Application>Microsoft Macintosh PowerPoint</Application>
  <PresentationFormat>Widescreen</PresentationFormat>
  <Paragraphs>38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Consolas</vt:lpstr>
      <vt:lpstr>Office Theme</vt:lpstr>
      <vt:lpstr>Blockchat</vt:lpstr>
      <vt:lpstr>Überblick Technologien</vt:lpstr>
      <vt:lpstr>Smart Contract</vt:lpstr>
      <vt:lpstr>TomP2P</vt:lpstr>
      <vt:lpstr>Peer</vt:lpstr>
      <vt:lpstr>Bootstrap</vt:lpstr>
      <vt:lpstr>Message</vt:lpstr>
      <vt:lpstr>Implementation</vt:lpstr>
      <vt:lpstr>Ausblick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Blockchat</dc:title>
  <dc:creator>Odermatt Martin</dc:creator>
  <cp:lastModifiedBy>Odermatt Martin</cp:lastModifiedBy>
  <cp:revision>17</cp:revision>
  <dcterms:created xsi:type="dcterms:W3CDTF">2018-12-09T19:19:01Z</dcterms:created>
  <dcterms:modified xsi:type="dcterms:W3CDTF">2018-12-11T08:13:11Z</dcterms:modified>
</cp:coreProperties>
</file>