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6" r:id="rId2"/>
    <p:sldId id="257" r:id="rId3"/>
    <p:sldId id="263" r:id="rId4"/>
    <p:sldId id="264" r:id="rId5"/>
    <p:sldId id="265" r:id="rId6"/>
    <p:sldId id="258" r:id="rId7"/>
    <p:sldId id="266" r:id="rId8"/>
    <p:sldId id="260" r:id="rId9"/>
    <p:sldId id="262" r:id="rId10"/>
    <p:sldId id="261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93AD0-6195-4C10-B4B2-B139352E0595}" v="6" dt="2019-12-11T07:30:21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82" d="100"/>
          <a:sy n="82" d="100"/>
        </p:scale>
        <p:origin x="45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nnick Hassler" userId="ddd4fbc864b13e67" providerId="LiveId" clId="{5E193AD0-6195-4C10-B4B2-B139352E0595}"/>
    <pc:docChg chg="custSel addSld delSld modSld">
      <pc:chgData name="Yannick Hassler" userId="ddd4fbc864b13e67" providerId="LiveId" clId="{5E193AD0-6195-4C10-B4B2-B139352E0595}" dt="2019-12-11T07:48:15.801" v="211" actId="20577"/>
      <pc:docMkLst>
        <pc:docMk/>
      </pc:docMkLst>
      <pc:sldChg chg="modSp del">
        <pc:chgData name="Yannick Hassler" userId="ddd4fbc864b13e67" providerId="LiveId" clId="{5E193AD0-6195-4C10-B4B2-B139352E0595}" dt="2019-12-10T22:17:10.213" v="39" actId="2696"/>
        <pc:sldMkLst>
          <pc:docMk/>
          <pc:sldMk cId="1152729970" sldId="258"/>
        </pc:sldMkLst>
        <pc:spChg chg="mod">
          <ac:chgData name="Yannick Hassler" userId="ddd4fbc864b13e67" providerId="LiveId" clId="{5E193AD0-6195-4C10-B4B2-B139352E0595}" dt="2019-12-10T22:17:02.545" v="38" actId="403"/>
          <ac:spMkLst>
            <pc:docMk/>
            <pc:sldMk cId="1152729970" sldId="258"/>
            <ac:spMk id="3" creationId="{D4AD5C7E-67A2-4472-80D9-ACA9F7FAEF5D}"/>
          </ac:spMkLst>
        </pc:spChg>
      </pc:sldChg>
      <pc:sldChg chg="modSp">
        <pc:chgData name="Yannick Hassler" userId="ddd4fbc864b13e67" providerId="LiveId" clId="{5E193AD0-6195-4C10-B4B2-B139352E0595}" dt="2019-12-11T07:47:43.717" v="206" actId="1076"/>
        <pc:sldMkLst>
          <pc:docMk/>
          <pc:sldMk cId="4043429510" sldId="262"/>
        </pc:sldMkLst>
        <pc:picChg chg="mod">
          <ac:chgData name="Yannick Hassler" userId="ddd4fbc864b13e67" providerId="LiveId" clId="{5E193AD0-6195-4C10-B4B2-B139352E0595}" dt="2019-12-11T07:47:43.717" v="206" actId="1076"/>
          <ac:picMkLst>
            <pc:docMk/>
            <pc:sldMk cId="4043429510" sldId="262"/>
            <ac:picMk id="11" creationId="{FD00C9CE-902A-4A30-AC65-4AAD89D63EBE}"/>
          </ac:picMkLst>
        </pc:picChg>
      </pc:sldChg>
      <pc:sldChg chg="addSp delSp modSp add">
        <pc:chgData name="Yannick Hassler" userId="ddd4fbc864b13e67" providerId="LiveId" clId="{5E193AD0-6195-4C10-B4B2-B139352E0595}" dt="2019-12-11T07:48:15.801" v="211" actId="20577"/>
        <pc:sldMkLst>
          <pc:docMk/>
          <pc:sldMk cId="495711617" sldId="263"/>
        </pc:sldMkLst>
        <pc:spChg chg="mod">
          <ac:chgData name="Yannick Hassler" userId="ddd4fbc864b13e67" providerId="LiveId" clId="{5E193AD0-6195-4C10-B4B2-B139352E0595}" dt="2019-12-10T22:17:21.793" v="55" actId="20577"/>
          <ac:spMkLst>
            <pc:docMk/>
            <pc:sldMk cId="495711617" sldId="263"/>
            <ac:spMk id="2" creationId="{D845EE71-273F-4728-AFFA-0507F3DBDBD0}"/>
          </ac:spMkLst>
        </pc:spChg>
        <pc:spChg chg="mod">
          <ac:chgData name="Yannick Hassler" userId="ddd4fbc864b13e67" providerId="LiveId" clId="{5E193AD0-6195-4C10-B4B2-B139352E0595}" dt="2019-12-11T07:48:15.801" v="211" actId="20577"/>
          <ac:spMkLst>
            <pc:docMk/>
            <pc:sldMk cId="495711617" sldId="263"/>
            <ac:spMk id="3" creationId="{3B0041B9-8117-4EA3-8B30-680BC5F93979}"/>
          </ac:spMkLst>
        </pc:spChg>
        <pc:graphicFrameChg chg="add del mod">
          <ac:chgData name="Yannick Hassler" userId="ddd4fbc864b13e67" providerId="LiveId" clId="{5E193AD0-6195-4C10-B4B2-B139352E0595}" dt="2019-12-11T07:30:02.917" v="148"/>
          <ac:graphicFrameMkLst>
            <pc:docMk/>
            <pc:sldMk cId="495711617" sldId="263"/>
            <ac:graphicFrameMk id="4" creationId="{2A863DF4-B161-4ACC-9E89-973ACD5B1057}"/>
          </ac:graphicFrameMkLst>
        </pc:graphicFrameChg>
        <pc:graphicFrameChg chg="add del mod">
          <ac:chgData name="Yannick Hassler" userId="ddd4fbc864b13e67" providerId="LiveId" clId="{5E193AD0-6195-4C10-B4B2-B139352E0595}" dt="2019-12-11T07:30:12.758" v="151" actId="478"/>
          <ac:graphicFrameMkLst>
            <pc:docMk/>
            <pc:sldMk cId="495711617" sldId="263"/>
            <ac:graphicFrameMk id="5" creationId="{3EAD74AA-C1BB-4BA0-8D3E-E3F6C8117C57}"/>
          </ac:graphicFrameMkLst>
        </pc:graphicFrameChg>
        <pc:picChg chg="add mod">
          <ac:chgData name="Yannick Hassler" userId="ddd4fbc864b13e67" providerId="LiveId" clId="{5E193AD0-6195-4C10-B4B2-B139352E0595}" dt="2019-12-11T07:46:02.671" v="203" actId="1076"/>
          <ac:picMkLst>
            <pc:docMk/>
            <pc:sldMk cId="495711617" sldId="263"/>
            <ac:picMk id="7" creationId="{79DC420A-5697-4AF8-B48E-160BF8E7940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32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42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25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49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4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1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55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22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4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4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5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4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91" r:id="rId5"/>
    <p:sldLayoutId id="2147483685" r:id="rId6"/>
    <p:sldLayoutId id="2147483686" r:id="rId7"/>
    <p:sldLayoutId id="2147483687" r:id="rId8"/>
    <p:sldLayoutId id="2147483690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D2B48F-7795-41B9-B830-E80AD48629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53" b="2297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22E411-6905-49C5-81A1-0EA2B91DE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tx1"/>
                </a:solidFill>
              </a:rPr>
              <a:t>Yahtzee</a:t>
            </a:r>
            <a:endParaRPr lang="de-CH" sz="54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6EE7C7-CF5D-4BB5-8691-E527058A4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r>
              <a:rPr lang="en-GB" dirty="0"/>
              <a:t>DSA </a:t>
            </a:r>
            <a:r>
              <a:rPr lang="en-GB" dirty="0" err="1"/>
              <a:t>Challengeprojekt</a:t>
            </a:r>
            <a:endParaRPr lang="de-CH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014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D66EA-85F5-469A-AB09-E52CD86F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2B138-4FA4-4ECB-B06B-DFFDAF330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5252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DAAA-4772-4EE0-82B0-79A31A01D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0E022-27FF-432E-A01D-3B4588BB5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Übersicht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Architektur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Randomizer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Technologien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56858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5EE71-273F-4728-AFFA-0507F3DBD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Übersicht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41B9-8117-4EA3-8B30-680BC5F93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Yahtzee Spiel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.Net</a:t>
            </a:r>
            <a:r>
              <a:rPr lang="en-GB"/>
              <a:t> C</a:t>
            </a:r>
            <a:r>
              <a:rPr lang="en-GB" dirty="0"/>
              <a:t># Application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Solidity Contract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err="1"/>
              <a:t>Rinkeby</a:t>
            </a:r>
            <a:r>
              <a:rPr lang="en-GB" dirty="0"/>
              <a:t> </a:t>
            </a:r>
            <a:r>
              <a:rPr lang="en-GB" dirty="0" err="1"/>
              <a:t>TestNetwork</a:t>
            </a:r>
            <a:endParaRPr lang="en-GB" dirty="0"/>
          </a:p>
          <a:p>
            <a:pPr marL="201168" lvl="1" indent="0">
              <a:buNone/>
            </a:pP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Random Number </a:t>
            </a:r>
            <a:r>
              <a:rPr lang="en-GB" dirty="0" err="1"/>
              <a:t>für</a:t>
            </a:r>
            <a:r>
              <a:rPr lang="en-GB" dirty="0"/>
              <a:t> </a:t>
            </a:r>
            <a:r>
              <a:rPr lang="en-GB" dirty="0" err="1"/>
              <a:t>Würfel</a:t>
            </a:r>
            <a:r>
              <a:rPr lang="en-GB" dirty="0"/>
              <a:t> auf Blockchain </a:t>
            </a:r>
            <a:r>
              <a:rPr lang="en-GB" dirty="0" err="1"/>
              <a:t>generiert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79DC420A-5697-4AF8-B48E-160BF8E79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00" y="165903"/>
            <a:ext cx="4261538" cy="570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11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FC320-2724-4EC4-B164-D4F8446AB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Toolchain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3EF62C-4115-4ABB-AF88-5DF4546BD821}"/>
              </a:ext>
            </a:extLst>
          </p:cNvPr>
          <p:cNvGrpSpPr/>
          <p:nvPr/>
        </p:nvGrpSpPr>
        <p:grpSpPr>
          <a:xfrm>
            <a:off x="838200" y="2089728"/>
            <a:ext cx="2122920" cy="3589257"/>
            <a:chOff x="838200" y="2089728"/>
            <a:chExt cx="2122920" cy="3589257"/>
          </a:xfrm>
        </p:grpSpPr>
        <p:pic>
          <p:nvPicPr>
            <p:cNvPr id="1030" name="Picture 6" descr="https://devbrother.com/wp-content/uploads/2018/11/0_yqbRInqX0ZRUlVS0-300x300.png">
              <a:extLst>
                <a:ext uri="{FF2B5EF4-FFF2-40B4-BE49-F238E27FC236}">
                  <a16:creationId xmlns:a16="http://schemas.microsoft.com/office/drawing/2014/main" id="{C48D5454-ABFD-4926-97C7-859E744F1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089728"/>
              <a:ext cx="2122920" cy="212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2AF516-CE3B-4E63-9055-C88CAF9B408A}"/>
                </a:ext>
              </a:extLst>
            </p:cNvPr>
            <p:cNvSpPr txBox="1"/>
            <p:nvPr/>
          </p:nvSpPr>
          <p:spPr>
            <a:xfrm>
              <a:off x="929951" y="5032654"/>
              <a:ext cx="19394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Solidity contract</a:t>
              </a:r>
            </a:p>
            <a:p>
              <a:pPr algn="ctr"/>
              <a:r>
                <a:rPr lang="en-US" dirty="0" err="1">
                  <a:latin typeface="Consolas" panose="020B0609020204030204" pitchFamily="49" charset="0"/>
                </a:rPr>
                <a:t>contract.sol</a:t>
              </a:r>
              <a:endParaRPr lang="en-US" dirty="0">
                <a:latin typeface="Consolas" panose="020B0609020204030204" pitchFamily="49" charset="0"/>
              </a:endParaRPr>
            </a:p>
          </p:txBody>
        </p:sp>
      </p:grpSp>
      <p:pic>
        <p:nvPicPr>
          <p:cNvPr id="1038" name="Picture 14" descr="Image result for file icon">
            <a:extLst>
              <a:ext uri="{FF2B5EF4-FFF2-40B4-BE49-F238E27FC236}">
                <a16:creationId xmlns:a16="http://schemas.microsoft.com/office/drawing/2014/main" id="{F4AF9F8B-FB4F-44BD-B6FC-74089961CD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443" y="2450252"/>
            <a:ext cx="1401871" cy="140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75160C-799B-4433-9695-925A9935991A}"/>
              </a:ext>
            </a:extLst>
          </p:cNvPr>
          <p:cNvSpPr txBox="1"/>
          <p:nvPr/>
        </p:nvSpPr>
        <p:spPr>
          <a:xfrm>
            <a:off x="5126291" y="5027221"/>
            <a:ext cx="1939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onsolas" panose="020B0609020204030204" pitchFamily="49" charset="0"/>
              </a:rPr>
              <a:t>contract.bin</a:t>
            </a:r>
            <a:endParaRPr lang="en-US" dirty="0">
              <a:latin typeface="Consolas" panose="020B0609020204030204" pitchFamily="49" charset="0"/>
            </a:endParaRPr>
          </a:p>
          <a:p>
            <a:pPr algn="ctr"/>
            <a:r>
              <a:rPr lang="en-US" dirty="0" err="1">
                <a:latin typeface="Consolas" panose="020B0609020204030204" pitchFamily="49" charset="0"/>
              </a:rPr>
              <a:t>contract.abi</a:t>
            </a:r>
            <a:endParaRPr lang="en-US" dirty="0">
              <a:latin typeface="Consolas" panose="020B0609020204030204" pitchFamily="49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56F1D0-2206-4848-9F5A-6D0D376F4D7D}"/>
              </a:ext>
            </a:extLst>
          </p:cNvPr>
          <p:cNvGrpSpPr/>
          <p:nvPr/>
        </p:nvGrpSpPr>
        <p:grpSpPr>
          <a:xfrm>
            <a:off x="9179632" y="2257340"/>
            <a:ext cx="1939418" cy="3277712"/>
            <a:chOff x="9179632" y="2257340"/>
            <a:chExt cx="1939418" cy="3277712"/>
          </a:xfrm>
        </p:grpSpPr>
        <p:pic>
          <p:nvPicPr>
            <p:cNvPr id="1040" name="Picture 16" descr="Image result for cs file icon">
              <a:extLst>
                <a:ext uri="{FF2B5EF4-FFF2-40B4-BE49-F238E27FC236}">
                  <a16:creationId xmlns:a16="http://schemas.microsoft.com/office/drawing/2014/main" id="{37458451-586D-42C9-8893-D0D7CA18E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5495" y="2257340"/>
              <a:ext cx="1787693" cy="1787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8532F5-9EC6-4F81-903A-E72863C60DA4}"/>
                </a:ext>
              </a:extLst>
            </p:cNvPr>
            <p:cNvSpPr txBox="1"/>
            <p:nvPr/>
          </p:nvSpPr>
          <p:spPr>
            <a:xfrm>
              <a:off x="9179632" y="5165720"/>
              <a:ext cx="19394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</a:rPr>
                <a:t>contract.cs</a:t>
              </a:r>
              <a:endParaRPr lang="en-US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32BE07-64E8-42D0-9372-DFA57B740362}"/>
              </a:ext>
            </a:extLst>
          </p:cNvPr>
          <p:cNvGrpSpPr/>
          <p:nvPr/>
        </p:nvGrpSpPr>
        <p:grpSpPr>
          <a:xfrm>
            <a:off x="2716608" y="2203035"/>
            <a:ext cx="2672809" cy="3475950"/>
            <a:chOff x="2716608" y="2203035"/>
            <a:chExt cx="2672809" cy="3475950"/>
          </a:xfrm>
        </p:grpSpPr>
        <p:pic>
          <p:nvPicPr>
            <p:cNvPr id="1026" name="Picture 2" descr="https://juanblanco.gallerycdn.vsassets.io/extensions/juanblanco/solidity/0.0.64/1569506533403/Microsoft.VisualStudio.Services.Icons.Default">
              <a:extLst>
                <a:ext uri="{FF2B5EF4-FFF2-40B4-BE49-F238E27FC236}">
                  <a16:creationId xmlns:a16="http://schemas.microsoft.com/office/drawing/2014/main" id="{DF299E8C-7B1E-4320-BC22-1A124D6E5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9344" y="2662864"/>
              <a:ext cx="1304072" cy="191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93179D-A509-49C4-ACFB-41742BDA87D1}"/>
                </a:ext>
              </a:extLst>
            </p:cNvPr>
            <p:cNvSpPr txBox="1"/>
            <p:nvPr/>
          </p:nvSpPr>
          <p:spPr>
            <a:xfrm>
              <a:off x="2824076" y="5032654"/>
              <a:ext cx="21187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Solidity VS Code plugin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69DC16E7-3CFE-49F4-9C87-CF8F8EBC3C7F}"/>
                </a:ext>
              </a:extLst>
            </p:cNvPr>
            <p:cNvSpPr/>
            <p:nvPr/>
          </p:nvSpPr>
          <p:spPr>
            <a:xfrm>
              <a:off x="2716608" y="2203035"/>
              <a:ext cx="2672809" cy="49443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CEE0F4-C8AA-4FAD-B108-CCAC6784DAF0}"/>
              </a:ext>
            </a:extLst>
          </p:cNvPr>
          <p:cNvGrpSpPr/>
          <p:nvPr/>
        </p:nvGrpSpPr>
        <p:grpSpPr>
          <a:xfrm>
            <a:off x="6968835" y="2201060"/>
            <a:ext cx="2451287" cy="3472492"/>
            <a:chOff x="6968835" y="2201060"/>
            <a:chExt cx="2451287" cy="3472492"/>
          </a:xfrm>
        </p:grpSpPr>
        <p:pic>
          <p:nvPicPr>
            <p:cNvPr id="1032" name="Picture 8" descr="https://i2.wp.com/content.consensys.net/wp-content/uploads/dev-portal-nethereum.png">
              <a:extLst>
                <a:ext uri="{FF2B5EF4-FFF2-40B4-BE49-F238E27FC236}">
                  <a16:creationId xmlns:a16="http://schemas.microsoft.com/office/drawing/2014/main" id="{AD2A6154-2E46-45D9-9872-F4CD09435A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42" t="9273" r="32518" b="8182"/>
            <a:stretch/>
          </p:blipFill>
          <p:spPr bwMode="auto">
            <a:xfrm>
              <a:off x="7691958" y="2903517"/>
              <a:ext cx="1005040" cy="1573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30925C-27BB-464E-9055-BB568043D233}"/>
                </a:ext>
              </a:extLst>
            </p:cNvPr>
            <p:cNvSpPr txBox="1"/>
            <p:nvPr/>
          </p:nvSpPr>
          <p:spPr>
            <a:xfrm>
              <a:off x="7249138" y="5027221"/>
              <a:ext cx="1801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Nethereum</a:t>
              </a:r>
              <a:r>
                <a:rPr lang="en-US" dirty="0"/>
                <a:t> </a:t>
              </a:r>
            </a:p>
            <a:p>
              <a:pPr algn="ctr"/>
              <a:r>
                <a:rPr lang="en-US" dirty="0"/>
                <a:t>Code Generator</a:t>
              </a: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316B3FBD-4159-42FD-ABB0-1C730FBCDEA8}"/>
                </a:ext>
              </a:extLst>
            </p:cNvPr>
            <p:cNvSpPr/>
            <p:nvPr/>
          </p:nvSpPr>
          <p:spPr>
            <a:xfrm>
              <a:off x="6968835" y="2201060"/>
              <a:ext cx="2451287" cy="49443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756F1D0-2206-4848-9F5A-6D0D376F4D7D}"/>
              </a:ext>
            </a:extLst>
          </p:cNvPr>
          <p:cNvGrpSpPr/>
          <p:nvPr/>
        </p:nvGrpSpPr>
        <p:grpSpPr>
          <a:xfrm>
            <a:off x="9179632" y="2257340"/>
            <a:ext cx="1939418" cy="3277712"/>
            <a:chOff x="9179632" y="2257340"/>
            <a:chExt cx="1939418" cy="3277712"/>
          </a:xfrm>
        </p:grpSpPr>
        <p:pic>
          <p:nvPicPr>
            <p:cNvPr id="1040" name="Picture 16" descr="Image result for cs file icon">
              <a:extLst>
                <a:ext uri="{FF2B5EF4-FFF2-40B4-BE49-F238E27FC236}">
                  <a16:creationId xmlns:a16="http://schemas.microsoft.com/office/drawing/2014/main" id="{37458451-586D-42C9-8893-D0D7CA18E9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5495" y="2257340"/>
              <a:ext cx="1787693" cy="1787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8532F5-9EC6-4F81-903A-E72863C60DA4}"/>
                </a:ext>
              </a:extLst>
            </p:cNvPr>
            <p:cNvSpPr txBox="1"/>
            <p:nvPr/>
          </p:nvSpPr>
          <p:spPr>
            <a:xfrm>
              <a:off x="9179632" y="5165720"/>
              <a:ext cx="19394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</a:rPr>
                <a:t>contract.cs</a:t>
              </a:r>
              <a:endParaRPr lang="en-US" dirty="0">
                <a:latin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495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"/>
    </mc:Choice>
    <mc:Fallback xmlns="">
      <p:transition spd="slow" advTm="2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-0.43906 -0.05394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D7C80-406F-4D63-ABDA-E008FAF1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DCC91B4-4B9C-4BCF-9C0F-569814D193F5}"/>
              </a:ext>
            </a:extLst>
          </p:cNvPr>
          <p:cNvGrpSpPr/>
          <p:nvPr/>
        </p:nvGrpSpPr>
        <p:grpSpPr>
          <a:xfrm>
            <a:off x="653532" y="1912612"/>
            <a:ext cx="2143125" cy="3260537"/>
            <a:chOff x="653532" y="1912612"/>
            <a:chExt cx="2143125" cy="3260537"/>
          </a:xfrm>
        </p:grpSpPr>
        <p:pic>
          <p:nvPicPr>
            <p:cNvPr id="2050" name="Picture 2" descr="Image result for .net core application logo -asp">
              <a:extLst>
                <a:ext uri="{FF2B5EF4-FFF2-40B4-BE49-F238E27FC236}">
                  <a16:creationId xmlns:a16="http://schemas.microsoft.com/office/drawing/2014/main" id="{951EDC1D-BB4B-45E1-8A6F-9262A66699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99" y="1912612"/>
              <a:ext cx="1773792" cy="1773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03C2D1-35EA-4572-BC51-E585E2B02DC5}"/>
                </a:ext>
              </a:extLst>
            </p:cNvPr>
            <p:cNvSpPr txBox="1"/>
            <p:nvPr/>
          </p:nvSpPr>
          <p:spPr>
            <a:xfrm>
              <a:off x="653532" y="4803817"/>
              <a:ext cx="2143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.NET </a:t>
              </a:r>
              <a:r>
                <a:rPr lang="en-US" dirty="0" err="1"/>
                <a:t>Applikation</a:t>
              </a:r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BE94DD7-DD84-46E6-B3FB-6A56F4BE4141}"/>
              </a:ext>
            </a:extLst>
          </p:cNvPr>
          <p:cNvGrpSpPr/>
          <p:nvPr/>
        </p:nvGrpSpPr>
        <p:grpSpPr>
          <a:xfrm>
            <a:off x="3859790" y="1895437"/>
            <a:ext cx="1939418" cy="3277712"/>
            <a:chOff x="9179632" y="2257340"/>
            <a:chExt cx="1939418" cy="3277712"/>
          </a:xfrm>
        </p:grpSpPr>
        <p:pic>
          <p:nvPicPr>
            <p:cNvPr id="8" name="Picture 16" descr="Image result for cs file icon">
              <a:extLst>
                <a:ext uri="{FF2B5EF4-FFF2-40B4-BE49-F238E27FC236}">
                  <a16:creationId xmlns:a16="http://schemas.microsoft.com/office/drawing/2014/main" id="{AE825D89-C3D4-470C-B109-035FC3F61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5495" y="2257340"/>
              <a:ext cx="1787693" cy="1787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A2F176-CD52-4DD7-A4A5-EA8550DFCB6A}"/>
                </a:ext>
              </a:extLst>
            </p:cNvPr>
            <p:cNvSpPr txBox="1"/>
            <p:nvPr/>
          </p:nvSpPr>
          <p:spPr>
            <a:xfrm>
              <a:off x="9179632" y="5165720"/>
              <a:ext cx="19394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latin typeface="Consolas" panose="020B0609020204030204" pitchFamily="49" charset="0"/>
                </a:rPr>
                <a:t>contract.cs</a:t>
              </a:r>
              <a:endParaRPr lang="en-US" dirty="0">
                <a:latin typeface="Consolas" panose="020B0609020204030204" pitchFamily="49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B37AF2-98DF-41F6-8E92-179737597A26}"/>
              </a:ext>
            </a:extLst>
          </p:cNvPr>
          <p:cNvGrpSpPr/>
          <p:nvPr/>
        </p:nvGrpSpPr>
        <p:grpSpPr>
          <a:xfrm>
            <a:off x="9267391" y="1960562"/>
            <a:ext cx="2143125" cy="3212587"/>
            <a:chOff x="9267391" y="1960562"/>
            <a:chExt cx="2143125" cy="3212587"/>
          </a:xfrm>
        </p:grpSpPr>
        <p:pic>
          <p:nvPicPr>
            <p:cNvPr id="2054" name="Picture 6" descr="Image result for ethereum logo">
              <a:extLst>
                <a:ext uri="{FF2B5EF4-FFF2-40B4-BE49-F238E27FC236}">
                  <a16:creationId xmlns:a16="http://schemas.microsoft.com/office/drawing/2014/main" id="{4132838B-85D4-4F6F-8565-D07C79A03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4109" y="1960562"/>
              <a:ext cx="2029691" cy="20296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8AD9DC-3CAB-45D6-8150-88F554D3877E}"/>
                </a:ext>
              </a:extLst>
            </p:cNvPr>
            <p:cNvSpPr txBox="1"/>
            <p:nvPr/>
          </p:nvSpPr>
          <p:spPr>
            <a:xfrm>
              <a:off x="9267391" y="4803817"/>
              <a:ext cx="2143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Blockchain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A3EC7A-577B-47C2-8175-363F3C900535}"/>
              </a:ext>
            </a:extLst>
          </p:cNvPr>
          <p:cNvGrpSpPr/>
          <p:nvPr/>
        </p:nvGrpSpPr>
        <p:grpSpPr>
          <a:xfrm>
            <a:off x="6416817" y="2266950"/>
            <a:ext cx="2143125" cy="2906199"/>
            <a:chOff x="6416817" y="2266950"/>
            <a:chExt cx="2143125" cy="29061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FFC4D9-BC73-49BE-9B3C-53919CCF80DD}"/>
                </a:ext>
              </a:extLst>
            </p:cNvPr>
            <p:cNvSpPr txBox="1"/>
            <p:nvPr/>
          </p:nvSpPr>
          <p:spPr>
            <a:xfrm>
              <a:off x="6416817" y="4803817"/>
              <a:ext cx="2143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Metamask</a:t>
              </a:r>
              <a:endParaRPr lang="en-US" dirty="0"/>
            </a:p>
          </p:txBody>
        </p:sp>
        <p:pic>
          <p:nvPicPr>
            <p:cNvPr id="16" name="Picture 4" descr="Image result for metamask logo">
              <a:extLst>
                <a:ext uri="{FF2B5EF4-FFF2-40B4-BE49-F238E27FC236}">
                  <a16:creationId xmlns:a16="http://schemas.microsoft.com/office/drawing/2014/main" id="{6FDE7DAE-D947-4A80-9DB3-8CBE5C4799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1116" y="2266950"/>
              <a:ext cx="1914525" cy="1162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0EF039D-BA18-4345-93EA-13B4FCA8EB1C}"/>
              </a:ext>
            </a:extLst>
          </p:cNvPr>
          <p:cNvSpPr/>
          <p:nvPr/>
        </p:nvSpPr>
        <p:spPr>
          <a:xfrm>
            <a:off x="2931459" y="2895600"/>
            <a:ext cx="100419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AEF530A-E53E-41D4-B856-0A866767FB66}"/>
              </a:ext>
            </a:extLst>
          </p:cNvPr>
          <p:cNvSpPr/>
          <p:nvPr/>
        </p:nvSpPr>
        <p:spPr>
          <a:xfrm>
            <a:off x="5652648" y="2895600"/>
            <a:ext cx="100419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C0FEF35-3F88-457D-96CE-F0141D2A3B1D}"/>
              </a:ext>
            </a:extLst>
          </p:cNvPr>
          <p:cNvSpPr/>
          <p:nvPr/>
        </p:nvSpPr>
        <p:spPr>
          <a:xfrm>
            <a:off x="8373837" y="2895600"/>
            <a:ext cx="100419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35B39-E85E-406B-BE92-CB4AD49A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Architektur</a:t>
            </a:r>
            <a:endParaRPr lang="en-US" dirty="0"/>
          </a:p>
        </p:txBody>
      </p:sp>
      <p:pic>
        <p:nvPicPr>
          <p:cNvPr id="3074" name="Picture 2" descr="Model-View-ViewModel (MVVM) – Part 1 – Overview">
            <a:extLst>
              <a:ext uri="{FF2B5EF4-FFF2-40B4-BE49-F238E27FC236}">
                <a16:creationId xmlns:a16="http://schemas.microsoft.com/office/drawing/2014/main" id="{8579E81F-D8C0-4B99-9028-15EA2A8EB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33" y="3429000"/>
            <a:ext cx="4732735" cy="266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wpf logo">
            <a:extLst>
              <a:ext uri="{FF2B5EF4-FFF2-40B4-BE49-F238E27FC236}">
                <a16:creationId xmlns:a16="http://schemas.microsoft.com/office/drawing/2014/main" id="{B9465DAF-7716-45E9-9715-5A6A6F4A0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700" y="1920044"/>
            <a:ext cx="1905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c# dot net logo">
            <a:extLst>
              <a:ext uri="{FF2B5EF4-FFF2-40B4-BE49-F238E27FC236}">
                <a16:creationId xmlns:a16="http://schemas.microsoft.com/office/drawing/2014/main" id="{D078624F-55A0-4D9C-B558-D99E6C10A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802" y="2282974"/>
            <a:ext cx="361950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i2.wp.com/content.consensys.net/wp-content/uploads/dev-portal-nethereum.png">
            <a:extLst>
              <a:ext uri="{FF2B5EF4-FFF2-40B4-BE49-F238E27FC236}">
                <a16:creationId xmlns:a16="http://schemas.microsoft.com/office/drawing/2014/main" id="{0ACDA9CA-DD6D-477D-A11D-F487617BC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2" t="9273" r="32518" b="8182"/>
          <a:stretch/>
        </p:blipFill>
        <p:spPr bwMode="auto">
          <a:xfrm>
            <a:off x="9953780" y="2129413"/>
            <a:ext cx="1005040" cy="157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14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37404-D30A-429E-8437-E2DB9C9B8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Randomizer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ACB32-CED2-4350-AE00-EE222661E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Ñíguez Randomity Engine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Externer Contract für Random-Numbers.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Open source.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/>
              <a:t>Erzeugt pro block 24 verschiedene </a:t>
            </a:r>
          </a:p>
          <a:p>
            <a:pPr marL="201168" lvl="1" indent="0">
              <a:buNone/>
            </a:pPr>
            <a:r>
              <a:rPr lang="de-CH" dirty="0"/>
              <a:t>	256bit Random-Numbers.</a:t>
            </a:r>
          </a:p>
          <a:p>
            <a:pPr marL="201168" lvl="1" indent="0">
              <a:buNone/>
            </a:pPr>
            <a:endParaRPr lang="de-CH" dirty="0"/>
          </a:p>
          <a:p>
            <a:pPr marL="201168" lvl="1" indent="0">
              <a:buNone/>
            </a:pP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50E4B-5BD0-4685-B7EB-39CC044BB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708" y="0"/>
            <a:ext cx="1931944" cy="1737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D283EE-178A-4AFA-A8F4-D02315E4F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846" y="2108201"/>
            <a:ext cx="4868366" cy="363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4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CFD09-4801-4E83-8B0F-38609A34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Technologien</a:t>
            </a:r>
            <a:endParaRPr lang="de-CH" dirty="0"/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42EA0F-F944-4453-BC6D-7D5CECA67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42" y="4334398"/>
            <a:ext cx="1905000" cy="1666875"/>
          </a:xfr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4F096A1-E927-4857-A39C-41760C350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910" y="2184909"/>
            <a:ext cx="2901461" cy="199040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5F785B3-715E-436F-A530-AA1E5B754F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1777" y="2263510"/>
            <a:ext cx="1813425" cy="1813425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FD00C9CE-902A-4A30-AC65-4AAD89D63E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55" y="4603086"/>
            <a:ext cx="3944504" cy="13509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D96E5D-26F1-4B14-A268-0E6EF19B63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7562" y="1966144"/>
            <a:ext cx="2840357" cy="220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295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RightStep">
      <a:dk1>
        <a:srgbClr val="000000"/>
      </a:dk1>
      <a:lt1>
        <a:srgbClr val="FFFFFF"/>
      </a:lt1>
      <a:dk2>
        <a:srgbClr val="243441"/>
      </a:dk2>
      <a:lt2>
        <a:srgbClr val="E8E3E2"/>
      </a:lt2>
      <a:accent1>
        <a:srgbClr val="7EA9B0"/>
      </a:accent1>
      <a:accent2>
        <a:srgbClr val="7F99BA"/>
      </a:accent2>
      <a:accent3>
        <a:srgbClr val="9697C6"/>
      </a:accent3>
      <a:accent4>
        <a:srgbClr val="967FBA"/>
      </a:accent4>
      <a:accent5>
        <a:srgbClr val="BC94C5"/>
      </a:accent5>
      <a:accent6>
        <a:srgbClr val="BA7FAC"/>
      </a:accent6>
      <a:hlink>
        <a:srgbClr val="AE7369"/>
      </a:hlink>
      <a:folHlink>
        <a:srgbClr val="7F7F7F"/>
      </a:folHlink>
    </a:clrScheme>
    <a:fontScheme name="Retrospect">
      <a:majorFont>
        <a:latin typeface="Avenir Next LT Pro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venir Next LT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Avenir Next LT Pro</vt:lpstr>
      <vt:lpstr>Avenir Next LT Pro Light</vt:lpstr>
      <vt:lpstr>Calibri</vt:lpstr>
      <vt:lpstr>Consolas</vt:lpstr>
      <vt:lpstr>RetrospectVTI</vt:lpstr>
      <vt:lpstr>Yahtzee</vt:lpstr>
      <vt:lpstr>Agenda</vt:lpstr>
      <vt:lpstr>Übersicht</vt:lpstr>
      <vt:lpstr>Toolchain</vt:lpstr>
      <vt:lpstr>PowerPoint Presentation</vt:lpstr>
      <vt:lpstr>Ethereum</vt:lpstr>
      <vt:lpstr>Architektur</vt:lpstr>
      <vt:lpstr>Randomizer</vt:lpstr>
      <vt:lpstr>Technologien</vt:lpstr>
      <vt:lpstr>Demo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Yahtzee</dc:title>
  <dc:creator>Yannick Hassler</dc:creator>
  <cp:lastModifiedBy>Ruedi 6 Rüfenacht</cp:lastModifiedBy>
  <cp:revision>9</cp:revision>
  <dcterms:created xsi:type="dcterms:W3CDTF">2019-12-10T18:33:31Z</dcterms:created>
  <dcterms:modified xsi:type="dcterms:W3CDTF">2019-12-11T08:54:41Z</dcterms:modified>
</cp:coreProperties>
</file>