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50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6A7554-B0BA-4579-B756-52EDF52769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85356AF7-EFB6-4B7E-8EB1-8E91E03C9D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7E317DB-0925-4BED-A290-BC449407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9AE8-A984-4109-8334-81B82244CB4D}" type="datetimeFigureOut">
              <a:rPr lang="de-DE" smtClean="0"/>
              <a:t>14.10.2020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7CA105-6BB2-466C-9323-8026F5889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BC27C2A-A2D1-4A05-8D1E-5F9AF966D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02359-3A77-4CF8-9BBE-C38D864B9E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0393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A15131-7F2A-4FDA-851C-1E9CC1C67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A9B3D92-A421-47B7-954D-D6F6F9F60F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4F5B746-868E-4DF6-A293-47AA5B9FD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9AE8-A984-4109-8334-81B82244CB4D}" type="datetimeFigureOut">
              <a:rPr lang="de-DE" smtClean="0"/>
              <a:t>14.10.2020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D926259-F05A-48AA-B876-E57FCFD0E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8D7DFDF-4C43-43CA-A81E-8A68C2F2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02359-3A77-4CF8-9BBE-C38D864B9E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3165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2BD22AA4-9632-4F08-8C89-C6E025F287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1E434B5A-8487-40BB-BEF4-4940452FDE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CB3CF2C-37CC-4365-BC2B-4DF1491C7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9AE8-A984-4109-8334-81B82244CB4D}" type="datetimeFigureOut">
              <a:rPr lang="de-DE" smtClean="0"/>
              <a:t>14.10.2020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2987EE9-BD33-4DA6-8A4F-18E1F26FD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45AA3FF-0E12-4EDB-888E-355C1400A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02359-3A77-4CF8-9BBE-C38D864B9E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41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77C13B-CBA9-48B4-A376-0304CB3D7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89E2ABE-90F3-4E10-B00E-86144BF65D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F15D893-DDAA-4E4A-AF44-3EA9519AA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9AE8-A984-4109-8334-81B82244CB4D}" type="datetimeFigureOut">
              <a:rPr lang="de-DE" smtClean="0"/>
              <a:t>14.10.2020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A49FE85-8840-4946-A82D-B05143C66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4B7CC8C-9A49-4C33-9D42-52158626E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02359-3A77-4CF8-9BBE-C38D864B9E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2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BC1C01-3510-401B-A9B9-DB9642754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A9B86EA-A324-438A-B993-91608D5D6C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8191426-8543-49F1-A6E7-D44EC933E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9AE8-A984-4109-8334-81B82244CB4D}" type="datetimeFigureOut">
              <a:rPr lang="de-DE" smtClean="0"/>
              <a:t>14.10.2020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6E61F77-D215-4E12-B3AA-1D2A957A1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6FC3773-2DE3-4204-A18D-1C17475DF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02359-3A77-4CF8-9BBE-C38D864B9E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53196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B77469-6606-4979-B456-347658FC7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9D7FEE0-A429-4DC4-A5C3-1322572C60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ED097C5-803C-436B-B83A-4208A9EC72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F40441E-7793-4A22-88CF-F38800C056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9AE8-A984-4109-8334-81B82244CB4D}" type="datetimeFigureOut">
              <a:rPr lang="de-DE" smtClean="0"/>
              <a:t>14.10.2020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DEB91D7-BE72-4932-82BE-22534F1EA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3DA3354-05B5-44F4-9CFF-AA30A93EA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02359-3A77-4CF8-9BBE-C38D864B9E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1134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3A90CA-C6DA-4205-A68B-E40A48220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A893368-EBE3-431A-A190-84F1411744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2637598-B68B-49D3-9E26-0543411EED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9327359-002B-494E-87E3-19A51C0441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B4F11F4-5814-4376-B06B-DF06FFEA6E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590CF50B-C126-4BFC-8669-8CEFC28BD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9AE8-A984-4109-8334-81B82244CB4D}" type="datetimeFigureOut">
              <a:rPr lang="de-DE" smtClean="0"/>
              <a:t>14.10.2020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E95DB25E-D0D2-44BC-9EAD-4D2825337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7C10EC7C-9B15-4445-9389-975EB1DAF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02359-3A77-4CF8-9BBE-C38D864B9E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71194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E5C82-A02C-414E-9E75-3FAB7141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1A2B5CB-FECC-46D4-BCEA-DE182E0F8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9AE8-A984-4109-8334-81B82244CB4D}" type="datetimeFigureOut">
              <a:rPr lang="de-DE" smtClean="0"/>
              <a:t>14.10.2020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AA7D3F8-F61D-49E1-8DD9-F6E146A15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6879DA0-89CC-47B7-AFC6-DAFE169FC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02359-3A77-4CF8-9BBE-C38D864B9E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63737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BB7EB68-DD23-463D-BEEA-42014DD595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9AE8-A984-4109-8334-81B82244CB4D}" type="datetimeFigureOut">
              <a:rPr lang="de-DE" smtClean="0"/>
              <a:t>14.10.2020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D350E2E-D144-4740-A428-C60746969C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093E2DA-CC10-400D-A5ED-D0B10F82F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02359-3A77-4CF8-9BBE-C38D864B9E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7204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A8FB24-DB4F-420C-84AE-281F092DB4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1048C23-BEED-48A3-9A82-4A5AEE40E8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659D614-E152-41AC-A32E-F170BB3862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CE81AF1-4580-4CE1-8895-9880F74B3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9AE8-A984-4109-8334-81B82244CB4D}" type="datetimeFigureOut">
              <a:rPr lang="de-DE" smtClean="0"/>
              <a:t>14.10.2020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9D032FC-BD7F-47C9-93A6-ED48C2C4E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60DB1EF-60FE-41FF-9B33-A2C064D1A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02359-3A77-4CF8-9BBE-C38D864B9E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2483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992AEC-F533-4E94-A74D-000666412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7FBFB3C9-9951-4D15-BF97-8CB10321C1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8830A5D-183A-4BBB-A4C9-1C0A83A5EB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C7E20D8-C6F5-40BC-9A36-6621ED13D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9AE8-A984-4109-8334-81B82244CB4D}" type="datetimeFigureOut">
              <a:rPr lang="de-DE" smtClean="0"/>
              <a:t>14.10.2020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90F7743-35EA-4CD6-AFE9-650CE7055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88B6D0D-5666-4D45-A742-382A7F174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02359-3A77-4CF8-9BBE-C38D864B9E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013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CB3363C7-2F26-4B11-9FD8-1164457C5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9793FA0-3197-4BAB-978F-42B474D3A9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DEDD2F-098B-4DBB-80F2-27E36D07E3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939AE8-A984-4109-8334-81B82244CB4D}" type="datetimeFigureOut">
              <a:rPr lang="de-DE" smtClean="0"/>
              <a:t>14.10.2020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A72E00F-9831-4174-B55B-3D4F837670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930170E-C706-4AD3-83B9-B7B11CD688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202359-3A77-4CF8-9BBE-C38D864B9E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8164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uppieren 47">
            <a:extLst>
              <a:ext uri="{FF2B5EF4-FFF2-40B4-BE49-F238E27FC236}">
                <a16:creationId xmlns:a16="http://schemas.microsoft.com/office/drawing/2014/main" id="{A54CEF41-CBE2-453C-B8EC-B5EA0F5CAA65}"/>
              </a:ext>
            </a:extLst>
          </p:cNvPr>
          <p:cNvGrpSpPr/>
          <p:nvPr/>
        </p:nvGrpSpPr>
        <p:grpSpPr>
          <a:xfrm>
            <a:off x="1115487" y="944088"/>
            <a:ext cx="9961027" cy="4969825"/>
            <a:chOff x="1098468" y="783771"/>
            <a:chExt cx="9961027" cy="4969825"/>
          </a:xfrm>
        </p:grpSpPr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154DAE3B-2448-4235-8150-5847CA221C96}"/>
                </a:ext>
              </a:extLst>
            </p:cNvPr>
            <p:cNvSpPr/>
            <p:nvPr/>
          </p:nvSpPr>
          <p:spPr>
            <a:xfrm>
              <a:off x="1098468" y="783771"/>
              <a:ext cx="3574472" cy="252647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Frontend</a:t>
              </a:r>
            </a:p>
            <a:p>
              <a:pPr algn="ctr"/>
              <a:r>
                <a:rPr lang="de-DE" dirty="0"/>
                <a:t>(</a:t>
              </a:r>
              <a:r>
                <a:rPr lang="de-DE" dirty="0" err="1"/>
                <a:t>React</a:t>
              </a:r>
              <a:r>
                <a:rPr lang="de-DE" dirty="0"/>
                <a:t>)</a:t>
              </a:r>
            </a:p>
          </p:txBody>
        </p:sp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D605B5BD-58FC-4E5A-AE5E-4B386B411407}"/>
                </a:ext>
              </a:extLst>
            </p:cNvPr>
            <p:cNvSpPr/>
            <p:nvPr/>
          </p:nvSpPr>
          <p:spPr>
            <a:xfrm>
              <a:off x="6167251" y="1257015"/>
              <a:ext cx="1531916" cy="159723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Backend</a:t>
              </a:r>
            </a:p>
            <a:p>
              <a:pPr algn="ctr"/>
              <a:r>
                <a:rPr lang="de-DE" dirty="0"/>
                <a:t>(Spring Boot)</a:t>
              </a:r>
            </a:p>
          </p:txBody>
        </p:sp>
        <p:cxnSp>
          <p:nvCxnSpPr>
            <p:cNvPr id="7" name="Gerade Verbindung mit Pfeil 6">
              <a:extLst>
                <a:ext uri="{FF2B5EF4-FFF2-40B4-BE49-F238E27FC236}">
                  <a16:creationId xmlns:a16="http://schemas.microsoft.com/office/drawing/2014/main" id="{2BCA1604-9D6E-48BC-9AF2-E5945FA76F51}"/>
                </a:ext>
              </a:extLst>
            </p:cNvPr>
            <p:cNvCxnSpPr>
              <a:cxnSpLocks/>
              <a:stCxn id="4" idx="3"/>
              <a:endCxn id="5" idx="1"/>
            </p:cNvCxnSpPr>
            <p:nvPr/>
          </p:nvCxnSpPr>
          <p:spPr>
            <a:xfrm>
              <a:off x="4672940" y="2047009"/>
              <a:ext cx="1494311" cy="8622"/>
            </a:xfrm>
            <a:prstGeom prst="straightConnector1">
              <a:avLst/>
            </a:prstGeom>
            <a:ln w="1905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776CEA81-117E-4FB4-9BD7-133C80804393}"/>
                </a:ext>
              </a:extLst>
            </p:cNvPr>
            <p:cNvSpPr txBox="1"/>
            <p:nvPr/>
          </p:nvSpPr>
          <p:spPr>
            <a:xfrm>
              <a:off x="5102059" y="1737942"/>
              <a:ext cx="6360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/>
                <a:t>REST</a:t>
              </a:r>
            </a:p>
          </p:txBody>
        </p:sp>
        <p:sp>
          <p:nvSpPr>
            <p:cNvPr id="10" name="Zylinder 9">
              <a:extLst>
                <a:ext uri="{FF2B5EF4-FFF2-40B4-BE49-F238E27FC236}">
                  <a16:creationId xmlns:a16="http://schemas.microsoft.com/office/drawing/2014/main" id="{0BB027DD-60C8-4530-A984-2876F0C69C33}"/>
                </a:ext>
              </a:extLst>
            </p:cNvPr>
            <p:cNvSpPr/>
            <p:nvPr/>
          </p:nvSpPr>
          <p:spPr>
            <a:xfrm>
              <a:off x="9206944" y="1170918"/>
              <a:ext cx="1852551" cy="1769424"/>
            </a:xfrm>
            <a:prstGeom prst="ca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DB</a:t>
              </a:r>
            </a:p>
            <a:p>
              <a:pPr algn="ctr"/>
              <a:r>
                <a:rPr lang="de-DE" dirty="0"/>
                <a:t>(</a:t>
              </a:r>
              <a:r>
                <a:rPr lang="de-DE" dirty="0" err="1"/>
                <a:t>postgres</a:t>
              </a:r>
              <a:r>
                <a:rPr lang="de-DE" dirty="0"/>
                <a:t>)</a:t>
              </a:r>
            </a:p>
          </p:txBody>
        </p:sp>
        <p:cxnSp>
          <p:nvCxnSpPr>
            <p:cNvPr id="12" name="Verbinder: gewinkelt 11">
              <a:extLst>
                <a:ext uri="{FF2B5EF4-FFF2-40B4-BE49-F238E27FC236}">
                  <a16:creationId xmlns:a16="http://schemas.microsoft.com/office/drawing/2014/main" id="{3F615F8E-5896-472F-ADAC-F56F6296CF08}"/>
                </a:ext>
              </a:extLst>
            </p:cNvPr>
            <p:cNvCxnSpPr>
              <a:cxnSpLocks/>
              <a:stCxn id="5" idx="3"/>
              <a:endCxn id="10" idx="2"/>
            </p:cNvCxnSpPr>
            <p:nvPr/>
          </p:nvCxnSpPr>
          <p:spPr>
            <a:xfrm flipV="1">
              <a:off x="7699167" y="2055630"/>
              <a:ext cx="1507777" cy="1"/>
            </a:xfrm>
            <a:prstGeom prst="bentConnector3">
              <a:avLst>
                <a:gd name="adj1" fmla="val 50000"/>
              </a:avLst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E2D9CDD2-E1F3-496B-ABDF-18B415FD9FD7}"/>
                </a:ext>
              </a:extLst>
            </p:cNvPr>
            <p:cNvSpPr/>
            <p:nvPr/>
          </p:nvSpPr>
          <p:spPr>
            <a:xfrm>
              <a:off x="6761465" y="3763878"/>
              <a:ext cx="1971304" cy="17694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Blockchain-Service</a:t>
              </a:r>
            </a:p>
            <a:p>
              <a:pPr algn="ctr"/>
              <a:r>
                <a:rPr lang="de-DE" dirty="0"/>
                <a:t>(</a:t>
              </a:r>
              <a:r>
                <a:rPr lang="de-DE" dirty="0" err="1"/>
                <a:t>infura</a:t>
              </a:r>
              <a:r>
                <a:rPr lang="de-DE" dirty="0"/>
                <a:t>)</a:t>
              </a:r>
            </a:p>
          </p:txBody>
        </p:sp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0D4D0FC6-27EB-4DFC-911A-9662FB9487B1}"/>
                </a:ext>
              </a:extLst>
            </p:cNvPr>
            <p:cNvSpPr txBox="1"/>
            <p:nvPr/>
          </p:nvSpPr>
          <p:spPr>
            <a:xfrm>
              <a:off x="8128287" y="1737942"/>
              <a:ext cx="649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/>
                <a:t>JDBC</a:t>
              </a:r>
            </a:p>
          </p:txBody>
        </p: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44678DA9-0F4D-4F5B-BFC2-4A3A87628A63}"/>
                </a:ext>
              </a:extLst>
            </p:cNvPr>
            <p:cNvSpPr/>
            <p:nvPr/>
          </p:nvSpPr>
          <p:spPr>
            <a:xfrm>
              <a:off x="1258784" y="2476606"/>
              <a:ext cx="3313216" cy="755281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web3</a:t>
              </a:r>
            </a:p>
          </p:txBody>
        </p:sp>
        <p:sp>
          <p:nvSpPr>
            <p:cNvPr id="28" name="Textfeld 27">
              <a:extLst>
                <a:ext uri="{FF2B5EF4-FFF2-40B4-BE49-F238E27FC236}">
                  <a16:creationId xmlns:a16="http://schemas.microsoft.com/office/drawing/2014/main" id="{40910AA2-B105-4C58-B550-CB2932D0E31A}"/>
                </a:ext>
              </a:extLst>
            </p:cNvPr>
            <p:cNvSpPr txBox="1"/>
            <p:nvPr/>
          </p:nvSpPr>
          <p:spPr>
            <a:xfrm>
              <a:off x="3942608" y="5384264"/>
              <a:ext cx="8485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/>
                <a:t>donate</a:t>
              </a:r>
              <a:endParaRPr lang="de-DE" dirty="0"/>
            </a:p>
          </p:txBody>
        </p:sp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78FEB07D-73CF-48B6-8606-5FB60F8ED8C6}"/>
                </a:ext>
              </a:extLst>
            </p:cNvPr>
            <p:cNvSpPr/>
            <p:nvPr/>
          </p:nvSpPr>
          <p:spPr>
            <a:xfrm>
              <a:off x="1335974" y="2541319"/>
              <a:ext cx="1157844" cy="61157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err="1"/>
                <a:t>MetaMask</a:t>
              </a:r>
              <a:endParaRPr lang="de-DE" sz="1600" dirty="0"/>
            </a:p>
          </p:txBody>
        </p:sp>
        <p:cxnSp>
          <p:nvCxnSpPr>
            <p:cNvPr id="41" name="Verbinder: gewinkelt 40">
              <a:extLst>
                <a:ext uri="{FF2B5EF4-FFF2-40B4-BE49-F238E27FC236}">
                  <a16:creationId xmlns:a16="http://schemas.microsoft.com/office/drawing/2014/main" id="{26B06517-9094-4957-AC95-B8BB1D3096A3}"/>
                </a:ext>
              </a:extLst>
            </p:cNvPr>
            <p:cNvCxnSpPr>
              <a:endCxn id="14" idx="2"/>
            </p:cNvCxnSpPr>
            <p:nvPr/>
          </p:nvCxnSpPr>
          <p:spPr>
            <a:xfrm>
              <a:off x="1914896" y="3152898"/>
              <a:ext cx="5832221" cy="2380404"/>
            </a:xfrm>
            <a:prstGeom prst="bentConnector4">
              <a:avLst>
                <a:gd name="adj1" fmla="val 12"/>
                <a:gd name="adj2" fmla="val 109603"/>
              </a:avLst>
            </a:prstGeom>
            <a:ln w="190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Verbinder: gewinkelt 43">
              <a:extLst>
                <a:ext uri="{FF2B5EF4-FFF2-40B4-BE49-F238E27FC236}">
                  <a16:creationId xmlns:a16="http://schemas.microsoft.com/office/drawing/2014/main" id="{F54FAB02-96A6-4D5F-BD93-BEB81B2DA27A}"/>
                </a:ext>
              </a:extLst>
            </p:cNvPr>
            <p:cNvCxnSpPr>
              <a:endCxn id="14" idx="1"/>
            </p:cNvCxnSpPr>
            <p:nvPr/>
          </p:nvCxnSpPr>
          <p:spPr>
            <a:xfrm>
              <a:off x="3960421" y="3231887"/>
              <a:ext cx="2801044" cy="1416703"/>
            </a:xfrm>
            <a:prstGeom prst="bentConnector3">
              <a:avLst>
                <a:gd name="adj1" fmla="val -451"/>
              </a:avLst>
            </a:prstGeom>
            <a:ln w="190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7" name="Textfeld 46">
              <a:extLst>
                <a:ext uri="{FF2B5EF4-FFF2-40B4-BE49-F238E27FC236}">
                  <a16:creationId xmlns:a16="http://schemas.microsoft.com/office/drawing/2014/main" id="{68FCB76C-05B6-43D5-AA6C-3A45E28424BE}"/>
                </a:ext>
              </a:extLst>
            </p:cNvPr>
            <p:cNvSpPr txBox="1"/>
            <p:nvPr/>
          </p:nvSpPr>
          <p:spPr>
            <a:xfrm>
              <a:off x="4752411" y="4279258"/>
              <a:ext cx="12170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/>
                <a:t>getBalance</a:t>
              </a:r>
              <a:endParaRPr lang="de-DE" dirty="0"/>
            </a:p>
          </p:txBody>
        </p:sp>
      </p:grpSp>
    </p:spTree>
    <p:extLst>
      <p:ext uri="{BB962C8B-B14F-4D97-AF65-F5344CB8AC3E}">
        <p14:creationId xmlns:p14="http://schemas.microsoft.com/office/powerpoint/2010/main" val="8367253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</Words>
  <Application>Microsoft Office PowerPoint</Application>
  <PresentationFormat>Breitbild</PresentationFormat>
  <Paragraphs>14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flo</dc:creator>
  <cp:lastModifiedBy>flo</cp:lastModifiedBy>
  <cp:revision>9</cp:revision>
  <dcterms:created xsi:type="dcterms:W3CDTF">2020-10-07T11:34:35Z</dcterms:created>
  <dcterms:modified xsi:type="dcterms:W3CDTF">2020-10-14T16:44:38Z</dcterms:modified>
</cp:coreProperties>
</file>