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67" r:id="rId5"/>
    <p:sldId id="257" r:id="rId6"/>
    <p:sldId id="258" r:id="rId7"/>
    <p:sldId id="266" r:id="rId8"/>
  </p:sldIdLst>
  <p:sldSz cx="12192000" cy="6858000"/>
  <p:notesSz cx="12192000" cy="6858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799A51-3102-492F-B46E-BC6439298A73}" v="39" dt="2021-05-16T19:20:19.544"/>
    <p1510:client id="{12A634A2-4088-441B-AF6D-3FBF5B4A1197}" v="198" dt="2021-05-17T07:27:51.643"/>
    <p1510:client id="{4392B73F-A0F3-45A7-9F79-13E8C83AEC95}" v="157" dt="2021-05-14T13:46:17.27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29"/>
    <p:restoredTop sz="94648"/>
  </p:normalViewPr>
  <p:slideViewPr>
    <p:cSldViewPr>
      <p:cViewPr varScale="1">
        <p:scale>
          <a:sx n="103" d="100"/>
          <a:sy n="103" d="100"/>
        </p:scale>
        <p:origin x="114" y="5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Canal" userId="S::simon.canal@ost.ch::0c80a965-7d0e-4834-8879-47e9931449f1" providerId="AD" clId="Web-{4392B73F-A0F3-45A7-9F79-13E8C83AEC95}"/>
    <pc:docChg chg="modSld sldOrd">
      <pc:chgData name="Simon Canal" userId="S::simon.canal@ost.ch::0c80a965-7d0e-4834-8879-47e9931449f1" providerId="AD" clId="Web-{4392B73F-A0F3-45A7-9F79-13E8C83AEC95}" dt="2021-05-14T13:46:16.852" v="85" actId="20577"/>
      <pc:docMkLst>
        <pc:docMk/>
      </pc:docMkLst>
      <pc:sldChg chg="modSp">
        <pc:chgData name="Simon Canal" userId="S::simon.canal@ost.ch::0c80a965-7d0e-4834-8879-47e9931449f1" providerId="AD" clId="Web-{4392B73F-A0F3-45A7-9F79-13E8C83AEC95}" dt="2021-05-14T13:46:16.852" v="85" actId="20577"/>
        <pc:sldMkLst>
          <pc:docMk/>
          <pc:sldMk cId="0" sldId="257"/>
        </pc:sldMkLst>
        <pc:spChg chg="mod">
          <ac:chgData name="Simon Canal" userId="S::simon.canal@ost.ch::0c80a965-7d0e-4834-8879-47e9931449f1" providerId="AD" clId="Web-{4392B73F-A0F3-45A7-9F79-13E8C83AEC95}" dt="2021-05-14T13:46:16.852" v="85" actId="20577"/>
          <ac:spMkLst>
            <pc:docMk/>
            <pc:sldMk cId="0" sldId="257"/>
            <ac:spMk id="10" creationId="{00000000-0000-0000-0000-000000000000}"/>
          </ac:spMkLst>
        </pc:spChg>
        <pc:spChg chg="mod">
          <ac:chgData name="Simon Canal" userId="S::simon.canal@ost.ch::0c80a965-7d0e-4834-8879-47e9931449f1" providerId="AD" clId="Web-{4392B73F-A0F3-45A7-9F79-13E8C83AEC95}" dt="2021-05-14T13:37:19.961" v="2" actId="14100"/>
          <ac:spMkLst>
            <pc:docMk/>
            <pc:sldMk cId="0" sldId="257"/>
            <ac:spMk id="12" creationId="{92936BF4-9EC8-484D-8925-177684AC1ABD}"/>
          </ac:spMkLst>
        </pc:spChg>
      </pc:sldChg>
      <pc:sldChg chg="addSp modSp ord">
        <pc:chgData name="Simon Canal" userId="S::simon.canal@ost.ch::0c80a965-7d0e-4834-8879-47e9931449f1" providerId="AD" clId="Web-{4392B73F-A0F3-45A7-9F79-13E8C83AEC95}" dt="2021-05-14T13:44:48.910" v="62"/>
        <pc:sldMkLst>
          <pc:docMk/>
          <pc:sldMk cId="0" sldId="262"/>
        </pc:sldMkLst>
        <pc:spChg chg="add mod">
          <ac:chgData name="Simon Canal" userId="S::simon.canal@ost.ch::0c80a965-7d0e-4834-8879-47e9931449f1" providerId="AD" clId="Web-{4392B73F-A0F3-45A7-9F79-13E8C83AEC95}" dt="2021-05-14T13:42:45.527" v="42" actId="1076"/>
          <ac:spMkLst>
            <pc:docMk/>
            <pc:sldMk cId="0" sldId="262"/>
            <ac:spMk id="13" creationId="{6FC97E70-F232-4779-B59D-21F601C79D0F}"/>
          </ac:spMkLst>
        </pc:spChg>
        <pc:spChg chg="add mod">
          <ac:chgData name="Simon Canal" userId="S::simon.canal@ost.ch::0c80a965-7d0e-4834-8879-47e9931449f1" providerId="AD" clId="Web-{4392B73F-A0F3-45A7-9F79-13E8C83AEC95}" dt="2021-05-14T13:43:19.373" v="61" actId="1076"/>
          <ac:spMkLst>
            <pc:docMk/>
            <pc:sldMk cId="0" sldId="262"/>
            <ac:spMk id="14" creationId="{6C8CFBFD-19FD-436D-A446-713B1A5A020E}"/>
          </ac:spMkLst>
        </pc:spChg>
        <pc:spChg chg="mod">
          <ac:chgData name="Simon Canal" userId="S::simon.canal@ost.ch::0c80a965-7d0e-4834-8879-47e9931449f1" providerId="AD" clId="Web-{4392B73F-A0F3-45A7-9F79-13E8C83AEC95}" dt="2021-05-14T13:42:10.369" v="27" actId="1076"/>
          <ac:spMkLst>
            <pc:docMk/>
            <pc:sldMk cId="0" sldId="262"/>
            <ac:spMk id="24" creationId="{C57C369C-8AA6-B043-A586-80C2AC12D545}"/>
          </ac:spMkLst>
        </pc:spChg>
        <pc:spChg chg="mod">
          <ac:chgData name="Simon Canal" userId="S::simon.canal@ost.ch::0c80a965-7d0e-4834-8879-47e9931449f1" providerId="AD" clId="Web-{4392B73F-A0F3-45A7-9F79-13E8C83AEC95}" dt="2021-05-14T13:42:40.246" v="41" actId="1076"/>
          <ac:spMkLst>
            <pc:docMk/>
            <pc:sldMk cId="0" sldId="262"/>
            <ac:spMk id="25" creationId="{5B6FF044-A5F2-174A-80CF-025005FF0762}"/>
          </ac:spMkLst>
        </pc:spChg>
        <pc:spChg chg="mod">
          <ac:chgData name="Simon Canal" userId="S::simon.canal@ost.ch::0c80a965-7d0e-4834-8879-47e9931449f1" providerId="AD" clId="Web-{4392B73F-A0F3-45A7-9F79-13E8C83AEC95}" dt="2021-05-14T13:42:48.059" v="43" actId="1076"/>
          <ac:spMkLst>
            <pc:docMk/>
            <pc:sldMk cId="0" sldId="262"/>
            <ac:spMk id="26" creationId="{C1FE7A96-E066-6F43-A177-F4588B0D67E2}"/>
          </ac:spMkLst>
        </pc:spChg>
      </pc:sldChg>
      <pc:sldChg chg="ord">
        <pc:chgData name="Simon Canal" userId="S::simon.canal@ost.ch::0c80a965-7d0e-4834-8879-47e9931449f1" providerId="AD" clId="Web-{4392B73F-A0F3-45A7-9F79-13E8C83AEC95}" dt="2021-05-14T13:45:02.863" v="63"/>
        <pc:sldMkLst>
          <pc:docMk/>
          <pc:sldMk cId="294703595" sldId="268"/>
        </pc:sldMkLst>
      </pc:sldChg>
    </pc:docChg>
  </pc:docChgLst>
  <pc:docChgLst>
    <pc:chgData name="Simon Canal" userId="S::simon.canal@ost.ch::0c80a965-7d0e-4834-8879-47e9931449f1" providerId="AD" clId="Web-{12A634A2-4088-441B-AF6D-3FBF5B4A1197}"/>
    <pc:docChg chg="modSld">
      <pc:chgData name="Simon Canal" userId="S::simon.canal@ost.ch::0c80a965-7d0e-4834-8879-47e9931449f1" providerId="AD" clId="Web-{12A634A2-4088-441B-AF6D-3FBF5B4A1197}" dt="2021-05-17T07:27:51.643" v="163" actId="1076"/>
      <pc:docMkLst>
        <pc:docMk/>
      </pc:docMkLst>
      <pc:sldChg chg="modSp">
        <pc:chgData name="Simon Canal" userId="S::simon.canal@ost.ch::0c80a965-7d0e-4834-8879-47e9931449f1" providerId="AD" clId="Web-{12A634A2-4088-441B-AF6D-3FBF5B4A1197}" dt="2021-05-17T07:25:37.641" v="133" actId="20577"/>
        <pc:sldMkLst>
          <pc:docMk/>
          <pc:sldMk cId="0" sldId="257"/>
        </pc:sldMkLst>
        <pc:spChg chg="mod">
          <ac:chgData name="Simon Canal" userId="S::simon.canal@ost.ch::0c80a965-7d0e-4834-8879-47e9931449f1" providerId="AD" clId="Web-{12A634A2-4088-441B-AF6D-3FBF5B4A1197}" dt="2021-05-17T07:25:37.641" v="133" actId="20577"/>
          <ac:spMkLst>
            <pc:docMk/>
            <pc:sldMk cId="0" sldId="257"/>
            <ac:spMk id="10" creationId="{00000000-0000-0000-0000-000000000000}"/>
          </ac:spMkLst>
        </pc:spChg>
      </pc:sldChg>
      <pc:sldChg chg="addSp delSp modSp">
        <pc:chgData name="Simon Canal" userId="S::simon.canal@ost.ch::0c80a965-7d0e-4834-8879-47e9931449f1" providerId="AD" clId="Web-{12A634A2-4088-441B-AF6D-3FBF5B4A1197}" dt="2021-05-17T07:17:43.196" v="94" actId="1076"/>
        <pc:sldMkLst>
          <pc:docMk/>
          <pc:sldMk cId="0" sldId="260"/>
        </pc:sldMkLst>
        <pc:spChg chg="mod">
          <ac:chgData name="Simon Canal" userId="S::simon.canal@ost.ch::0c80a965-7d0e-4834-8879-47e9931449f1" providerId="AD" clId="Web-{12A634A2-4088-441B-AF6D-3FBF5B4A1197}" dt="2021-05-17T07:17:43.196" v="94" actId="1076"/>
          <ac:spMkLst>
            <pc:docMk/>
            <pc:sldMk cId="0" sldId="260"/>
            <ac:spMk id="14" creationId="{00000000-0000-0000-0000-000000000000}"/>
          </ac:spMkLst>
        </pc:spChg>
        <pc:spChg chg="mod">
          <ac:chgData name="Simon Canal" userId="S::simon.canal@ost.ch::0c80a965-7d0e-4834-8879-47e9931449f1" providerId="AD" clId="Web-{12A634A2-4088-441B-AF6D-3FBF5B4A1197}" dt="2021-05-17T07:13:17.661" v="43" actId="1076"/>
          <ac:spMkLst>
            <pc:docMk/>
            <pc:sldMk cId="0" sldId="260"/>
            <ac:spMk id="15" creationId="{00000000-0000-0000-0000-000000000000}"/>
          </ac:spMkLst>
        </pc:spChg>
        <pc:spChg chg="add mod">
          <ac:chgData name="Simon Canal" userId="S::simon.canal@ost.ch::0c80a965-7d0e-4834-8879-47e9931449f1" providerId="AD" clId="Web-{12A634A2-4088-441B-AF6D-3FBF5B4A1197}" dt="2021-05-17T07:12:25.379" v="33" actId="1076"/>
          <ac:spMkLst>
            <pc:docMk/>
            <pc:sldMk cId="0" sldId="260"/>
            <ac:spMk id="16" creationId="{A0F70140-B184-4626-B4E3-CCA43506B5C3}"/>
          </ac:spMkLst>
        </pc:spChg>
        <pc:spChg chg="add mod">
          <ac:chgData name="Simon Canal" userId="S::simon.canal@ost.ch::0c80a965-7d0e-4834-8879-47e9931449f1" providerId="AD" clId="Web-{12A634A2-4088-441B-AF6D-3FBF5B4A1197}" dt="2021-05-17T07:12:25.379" v="34" actId="1076"/>
          <ac:spMkLst>
            <pc:docMk/>
            <pc:sldMk cId="0" sldId="260"/>
            <ac:spMk id="17" creationId="{6E461F9B-3C27-4EF2-B1D8-2CBB4E8F1718}"/>
          </ac:spMkLst>
        </pc:spChg>
        <pc:spChg chg="add mod">
          <ac:chgData name="Simon Canal" userId="S::simon.canal@ost.ch::0c80a965-7d0e-4834-8879-47e9931449f1" providerId="AD" clId="Web-{12A634A2-4088-441B-AF6D-3FBF5B4A1197}" dt="2021-05-17T07:13:09.052" v="41" actId="1076"/>
          <ac:spMkLst>
            <pc:docMk/>
            <pc:sldMk cId="0" sldId="260"/>
            <ac:spMk id="18" creationId="{D1898543-15DB-4564-8052-B11E53BE5FD0}"/>
          </ac:spMkLst>
        </pc:spChg>
        <pc:spChg chg="add mod ord">
          <ac:chgData name="Simon Canal" userId="S::simon.canal@ost.ch::0c80a965-7d0e-4834-8879-47e9931449f1" providerId="AD" clId="Web-{12A634A2-4088-441B-AF6D-3FBF5B4A1197}" dt="2021-05-17T07:15:12.757" v="73"/>
          <ac:spMkLst>
            <pc:docMk/>
            <pc:sldMk cId="0" sldId="260"/>
            <ac:spMk id="19" creationId="{8A0A772C-4D4F-4B66-B21B-94D39D2232E1}"/>
          </ac:spMkLst>
        </pc:spChg>
        <pc:spChg chg="add mod">
          <ac:chgData name="Simon Canal" userId="S::simon.canal@ost.ch::0c80a965-7d0e-4834-8879-47e9931449f1" providerId="AD" clId="Web-{12A634A2-4088-441B-AF6D-3FBF5B4A1197}" dt="2021-05-17T07:16:49.367" v="86" actId="1076"/>
          <ac:spMkLst>
            <pc:docMk/>
            <pc:sldMk cId="0" sldId="260"/>
            <ac:spMk id="20" creationId="{EA09CC55-591F-4DF0-87C0-5A4D98198F7E}"/>
          </ac:spMkLst>
        </pc:spChg>
        <pc:spChg chg="mod">
          <ac:chgData name="Simon Canal" userId="S::simon.canal@ost.ch::0c80a965-7d0e-4834-8879-47e9931449f1" providerId="AD" clId="Web-{12A634A2-4088-441B-AF6D-3FBF5B4A1197}" dt="2021-05-17T07:14:09.912" v="62" actId="1076"/>
          <ac:spMkLst>
            <pc:docMk/>
            <pc:sldMk cId="0" sldId="260"/>
            <ac:spMk id="28" creationId="{E4EF093F-012A-9240-9C19-E5F0399933A0}"/>
          </ac:spMkLst>
        </pc:spChg>
        <pc:spChg chg="mod">
          <ac:chgData name="Simon Canal" userId="S::simon.canal@ost.ch::0c80a965-7d0e-4834-8879-47e9931449f1" providerId="AD" clId="Web-{12A634A2-4088-441B-AF6D-3FBF5B4A1197}" dt="2021-05-17T07:12:25.363" v="32" actId="1076"/>
          <ac:spMkLst>
            <pc:docMk/>
            <pc:sldMk cId="0" sldId="260"/>
            <ac:spMk id="32" creationId="{37F66BC3-2494-E542-B265-D52E1D16E3CE}"/>
          </ac:spMkLst>
        </pc:spChg>
        <pc:spChg chg="del">
          <ac:chgData name="Simon Canal" userId="S::simon.canal@ost.ch::0c80a965-7d0e-4834-8879-47e9931449f1" providerId="AD" clId="Web-{12A634A2-4088-441B-AF6D-3FBF5B4A1197}" dt="2021-05-17T07:17:01.039" v="88"/>
          <ac:spMkLst>
            <pc:docMk/>
            <pc:sldMk cId="0" sldId="260"/>
            <ac:spMk id="33" creationId="{5E51656E-4994-464A-A336-CDF6B2F41D98}"/>
          </ac:spMkLst>
        </pc:spChg>
        <pc:spChg chg="mod ord">
          <ac:chgData name="Simon Canal" userId="S::simon.canal@ost.ch::0c80a965-7d0e-4834-8879-47e9931449f1" providerId="AD" clId="Web-{12A634A2-4088-441B-AF6D-3FBF5B4A1197}" dt="2021-05-17T07:15:44.398" v="78" actId="1076"/>
          <ac:spMkLst>
            <pc:docMk/>
            <pc:sldMk cId="0" sldId="260"/>
            <ac:spMk id="34" creationId="{F592196D-9837-884F-8470-82059A42C374}"/>
          </ac:spMkLst>
        </pc:spChg>
        <pc:spChg chg="mod ord">
          <ac:chgData name="Simon Canal" userId="S::simon.canal@ost.ch::0c80a965-7d0e-4834-8879-47e9931449f1" providerId="AD" clId="Web-{12A634A2-4088-441B-AF6D-3FBF5B4A1197}" dt="2021-05-17T07:15:32.976" v="76" actId="688"/>
          <ac:spMkLst>
            <pc:docMk/>
            <pc:sldMk cId="0" sldId="260"/>
            <ac:spMk id="35" creationId="{7FEC2515-CE2A-8A4F-813A-7C1137274794}"/>
          </ac:spMkLst>
        </pc:spChg>
        <pc:grpChg chg="mod">
          <ac:chgData name="Simon Canal" userId="S::simon.canal@ost.ch::0c80a965-7d0e-4834-8879-47e9931449f1" providerId="AD" clId="Web-{12A634A2-4088-441B-AF6D-3FBF5B4A1197}" dt="2021-05-17T07:17:23.868" v="91" actId="1076"/>
          <ac:grpSpMkLst>
            <pc:docMk/>
            <pc:sldMk cId="0" sldId="260"/>
            <ac:grpSpMk id="10" creationId="{00000000-0000-0000-0000-000000000000}"/>
          </ac:grpSpMkLst>
        </pc:grpChg>
        <pc:picChg chg="add mod">
          <ac:chgData name="Simon Canal" userId="S::simon.canal@ost.ch::0c80a965-7d0e-4834-8879-47e9931449f1" providerId="AD" clId="Web-{12A634A2-4088-441B-AF6D-3FBF5B4A1197}" dt="2021-05-17T07:16:53.414" v="87" actId="1076"/>
          <ac:picMkLst>
            <pc:docMk/>
            <pc:sldMk cId="0" sldId="260"/>
            <ac:picMk id="3" creationId="{3C84B6B1-4FD7-49D0-9244-039E2303EC95}"/>
          </ac:picMkLst>
        </pc:picChg>
      </pc:sldChg>
      <pc:sldChg chg="addSp delSp modSp">
        <pc:chgData name="Simon Canal" userId="S::simon.canal@ost.ch::0c80a965-7d0e-4834-8879-47e9931449f1" providerId="AD" clId="Web-{12A634A2-4088-441B-AF6D-3FBF5B4A1197}" dt="2021-05-17T07:27:51.643" v="163" actId="1076"/>
        <pc:sldMkLst>
          <pc:docMk/>
          <pc:sldMk cId="0" sldId="262"/>
        </pc:sldMkLst>
        <pc:spChg chg="mod">
          <ac:chgData name="Simon Canal" userId="S::simon.canal@ost.ch::0c80a965-7d0e-4834-8879-47e9931449f1" providerId="AD" clId="Web-{12A634A2-4088-441B-AF6D-3FBF5B4A1197}" dt="2021-05-17T07:21:58.716" v="110" actId="1076"/>
          <ac:spMkLst>
            <pc:docMk/>
            <pc:sldMk cId="0" sldId="262"/>
            <ac:spMk id="7" creationId="{00000000-0000-0000-0000-000000000000}"/>
          </ac:spMkLst>
        </pc:spChg>
        <pc:spChg chg="mod">
          <ac:chgData name="Simon Canal" userId="S::simon.canal@ost.ch::0c80a965-7d0e-4834-8879-47e9931449f1" providerId="AD" clId="Web-{12A634A2-4088-441B-AF6D-3FBF5B4A1197}" dt="2021-05-17T07:23:28.826" v="125" actId="20577"/>
          <ac:spMkLst>
            <pc:docMk/>
            <pc:sldMk cId="0" sldId="262"/>
            <ac:spMk id="14" creationId="{6C8CFBFD-19FD-436D-A446-713B1A5A020E}"/>
          </ac:spMkLst>
        </pc:spChg>
        <pc:spChg chg="mod">
          <ac:chgData name="Simon Canal" userId="S::simon.canal@ost.ch::0c80a965-7d0e-4834-8879-47e9931449f1" providerId="AD" clId="Web-{12A634A2-4088-441B-AF6D-3FBF5B4A1197}" dt="2021-05-17T07:22:17.763" v="115" actId="1076"/>
          <ac:spMkLst>
            <pc:docMk/>
            <pc:sldMk cId="0" sldId="262"/>
            <ac:spMk id="16" creationId="{00000000-0000-0000-0000-000000000000}"/>
          </ac:spMkLst>
        </pc:spChg>
        <pc:spChg chg="add mod ord">
          <ac:chgData name="Simon Canal" userId="S::simon.canal@ost.ch::0c80a965-7d0e-4834-8879-47e9931449f1" providerId="AD" clId="Web-{12A634A2-4088-441B-AF6D-3FBF5B4A1197}" dt="2021-05-17T07:27:45.440" v="162"/>
          <ac:spMkLst>
            <pc:docMk/>
            <pc:sldMk cId="0" sldId="262"/>
            <ac:spMk id="20" creationId="{2B8C9C9F-EEC6-4D4E-A5BE-CDAE7E5712FA}"/>
          </ac:spMkLst>
        </pc:spChg>
        <pc:grpChg chg="mod">
          <ac:chgData name="Simon Canal" userId="S::simon.canal@ost.ch::0c80a965-7d0e-4834-8879-47e9931449f1" providerId="AD" clId="Web-{12A634A2-4088-441B-AF6D-3FBF5B4A1197}" dt="2021-05-17T07:19:48.557" v="102" actId="1076"/>
          <ac:grpSpMkLst>
            <pc:docMk/>
            <pc:sldMk cId="0" sldId="262"/>
            <ac:grpSpMk id="8" creationId="{00000000-0000-0000-0000-000000000000}"/>
          </ac:grpSpMkLst>
        </pc:grpChg>
        <pc:picChg chg="add mod">
          <ac:chgData name="Simon Canal" userId="S::simon.canal@ost.ch::0c80a965-7d0e-4834-8879-47e9931449f1" providerId="AD" clId="Web-{12A634A2-4088-441B-AF6D-3FBF5B4A1197}" dt="2021-05-17T07:19:20.526" v="98" actId="1076"/>
          <ac:picMkLst>
            <pc:docMk/>
            <pc:sldMk cId="0" sldId="262"/>
            <ac:picMk id="2" creationId="{ED21FD81-A115-47D8-8EAC-4D40C3E7CF95}"/>
          </ac:picMkLst>
        </pc:picChg>
        <pc:picChg chg="add mod">
          <ac:chgData name="Simon Canal" userId="S::simon.canal@ost.ch::0c80a965-7d0e-4834-8879-47e9931449f1" providerId="AD" clId="Web-{12A634A2-4088-441B-AF6D-3FBF5B4A1197}" dt="2021-05-17T07:22:06.669" v="113" actId="1076"/>
          <ac:picMkLst>
            <pc:docMk/>
            <pc:sldMk cId="0" sldId="262"/>
            <ac:picMk id="4" creationId="{17A4D039-27AF-445D-B859-E7CA7B691062}"/>
          </ac:picMkLst>
        </pc:picChg>
        <pc:picChg chg="add del mod">
          <ac:chgData name="Simon Canal" userId="S::simon.canal@ost.ch::0c80a965-7d0e-4834-8879-47e9931449f1" providerId="AD" clId="Web-{12A634A2-4088-441B-AF6D-3FBF5B4A1197}" dt="2021-05-17T07:22:44.529" v="119"/>
          <ac:picMkLst>
            <pc:docMk/>
            <pc:sldMk cId="0" sldId="262"/>
            <ac:picMk id="5" creationId="{894B28F9-6482-4504-A611-71F6AE7BC3C1}"/>
          </ac:picMkLst>
        </pc:picChg>
        <pc:picChg chg="add mod">
          <ac:chgData name="Simon Canal" userId="S::simon.canal@ost.ch::0c80a965-7d0e-4834-8879-47e9931449f1" providerId="AD" clId="Web-{12A634A2-4088-441B-AF6D-3FBF5B4A1197}" dt="2021-05-17T07:23:18.732" v="123" actId="1076"/>
          <ac:picMkLst>
            <pc:docMk/>
            <pc:sldMk cId="0" sldId="262"/>
            <ac:picMk id="6" creationId="{63C7F306-4EF9-4359-8100-74D1A4DCF0AD}"/>
          </ac:picMkLst>
        </pc:picChg>
        <pc:picChg chg="add mod">
          <ac:chgData name="Simon Canal" userId="S::simon.canal@ost.ch::0c80a965-7d0e-4834-8879-47e9931449f1" providerId="AD" clId="Web-{12A634A2-4088-441B-AF6D-3FBF5B4A1197}" dt="2021-05-17T07:27:51.643" v="163" actId="1076"/>
          <ac:picMkLst>
            <pc:docMk/>
            <pc:sldMk cId="0" sldId="262"/>
            <ac:picMk id="12" creationId="{F43E6CCE-B704-4768-818F-DABB96C0A76A}"/>
          </ac:picMkLst>
        </pc:picChg>
        <pc:picChg chg="mod">
          <ac:chgData name="Simon Canal" userId="S::simon.canal@ost.ch::0c80a965-7d0e-4834-8879-47e9931449f1" providerId="AD" clId="Web-{12A634A2-4088-441B-AF6D-3FBF5B4A1197}" dt="2021-05-17T07:19:55.979" v="104" actId="1076"/>
          <ac:picMkLst>
            <pc:docMk/>
            <pc:sldMk cId="0" sldId="262"/>
            <ac:picMk id="22" creationId="{C226A55B-3FFA-E949-9970-A25FE1BBE005}"/>
          </ac:picMkLst>
        </pc:picChg>
      </pc:sldChg>
    </pc:docChg>
  </pc:docChgLst>
  <pc:docChgLst>
    <pc:chgData name="Berke Türker" userId="S::berke.tuerker@ost.ch::39249694-e876-46ac-80a9-00a5efb014e5" providerId="AD" clId="Web-{09799A51-3102-492F-B46E-BC6439298A73}"/>
    <pc:docChg chg="modSld">
      <pc:chgData name="Berke Türker" userId="S::berke.tuerker@ost.ch::39249694-e876-46ac-80a9-00a5efb014e5" providerId="AD" clId="Web-{09799A51-3102-492F-B46E-BC6439298A73}" dt="2021-05-16T19:20:19.544" v="38" actId="1076"/>
      <pc:docMkLst>
        <pc:docMk/>
      </pc:docMkLst>
      <pc:sldChg chg="addSp delSp modSp">
        <pc:chgData name="Berke Türker" userId="S::berke.tuerker@ost.ch::39249694-e876-46ac-80a9-00a5efb014e5" providerId="AD" clId="Web-{09799A51-3102-492F-B46E-BC6439298A73}" dt="2021-05-16T19:20:19.544" v="38" actId="1076"/>
        <pc:sldMkLst>
          <pc:docMk/>
          <pc:sldMk cId="0" sldId="258"/>
        </pc:sldMkLst>
        <pc:picChg chg="add del mod">
          <ac:chgData name="Berke Türker" userId="S::berke.tuerker@ost.ch::39249694-e876-46ac-80a9-00a5efb014e5" providerId="AD" clId="Web-{09799A51-3102-492F-B46E-BC6439298A73}" dt="2021-05-16T19:18:11.555" v="4"/>
          <ac:picMkLst>
            <pc:docMk/>
            <pc:sldMk cId="0" sldId="258"/>
            <ac:picMk id="3" creationId="{E0282E05-A12E-4712-A853-E8D75503822C}"/>
          </ac:picMkLst>
        </pc:picChg>
        <pc:picChg chg="add mod modCrop">
          <ac:chgData name="Berke Türker" userId="S::berke.tuerker@ost.ch::39249694-e876-46ac-80a9-00a5efb014e5" providerId="AD" clId="Web-{09799A51-3102-492F-B46E-BC6439298A73}" dt="2021-05-16T19:20:12.512" v="36" actId="1076"/>
          <ac:picMkLst>
            <pc:docMk/>
            <pc:sldMk cId="0" sldId="258"/>
            <ac:picMk id="4" creationId="{D88EA465-D0B3-4190-8D8B-0F3053E4433E}"/>
          </ac:picMkLst>
        </pc:picChg>
        <pc:picChg chg="add mod">
          <ac:chgData name="Berke Türker" userId="S::berke.tuerker@ost.ch::39249694-e876-46ac-80a9-00a5efb014e5" providerId="AD" clId="Web-{09799A51-3102-492F-B46E-BC6439298A73}" dt="2021-05-16T19:20:14.184" v="37" actId="1076"/>
          <ac:picMkLst>
            <pc:docMk/>
            <pc:sldMk cId="0" sldId="258"/>
            <ac:picMk id="5" creationId="{8A182C00-3A3F-4BB0-ABD4-1D21595F592C}"/>
          </ac:picMkLst>
        </pc:picChg>
        <pc:picChg chg="add mod modCrop">
          <ac:chgData name="Berke Türker" userId="S::berke.tuerker@ost.ch::39249694-e876-46ac-80a9-00a5efb014e5" providerId="AD" clId="Web-{09799A51-3102-492F-B46E-BC6439298A73}" dt="2021-05-16T19:20:19.544" v="38" actId="1076"/>
          <ac:picMkLst>
            <pc:docMk/>
            <pc:sldMk cId="0" sldId="258"/>
            <ac:picMk id="6" creationId="{80D11216-F1AB-49F9-B503-5FFB15E4E3B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8181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8181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8181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8181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03909" y="6454902"/>
            <a:ext cx="6350" cy="403225"/>
          </a:xfrm>
          <a:custGeom>
            <a:avLst/>
            <a:gdLst/>
            <a:ahLst/>
            <a:cxnLst/>
            <a:rect l="l" t="t" r="r" b="b"/>
            <a:pathLst>
              <a:path w="6350" h="403225">
                <a:moveTo>
                  <a:pt x="0" y="0"/>
                </a:moveTo>
                <a:lnTo>
                  <a:pt x="5867" y="403154"/>
                </a:lnTo>
              </a:path>
            </a:pathLst>
          </a:custGeom>
          <a:ln w="38100">
            <a:solidFill>
              <a:srgbClr val="8B185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0777140" y="6267662"/>
            <a:ext cx="579120" cy="526415"/>
          </a:xfrm>
          <a:custGeom>
            <a:avLst/>
            <a:gdLst/>
            <a:ahLst/>
            <a:cxnLst/>
            <a:rect l="l" t="t" r="r" b="b"/>
            <a:pathLst>
              <a:path w="579120" h="526415">
                <a:moveTo>
                  <a:pt x="262706" y="0"/>
                </a:moveTo>
                <a:lnTo>
                  <a:pt x="215530" y="4243"/>
                </a:lnTo>
                <a:lnTo>
                  <a:pt x="171110" y="16475"/>
                </a:lnTo>
                <a:lnTo>
                  <a:pt x="130191" y="35947"/>
                </a:lnTo>
                <a:lnTo>
                  <a:pt x="93520" y="61908"/>
                </a:lnTo>
                <a:lnTo>
                  <a:pt x="61843" y="93610"/>
                </a:lnTo>
                <a:lnTo>
                  <a:pt x="35906" y="130304"/>
                </a:lnTo>
                <a:lnTo>
                  <a:pt x="16455" y="171240"/>
                </a:lnTo>
                <a:lnTo>
                  <a:pt x="4238" y="215670"/>
                </a:lnTo>
                <a:lnTo>
                  <a:pt x="0" y="262844"/>
                </a:lnTo>
                <a:lnTo>
                  <a:pt x="21" y="263559"/>
                </a:lnTo>
                <a:lnTo>
                  <a:pt x="4238" y="310497"/>
                </a:lnTo>
                <a:lnTo>
                  <a:pt x="16455" y="354927"/>
                </a:lnTo>
                <a:lnTo>
                  <a:pt x="35906" y="395864"/>
                </a:lnTo>
                <a:lnTo>
                  <a:pt x="61843" y="432559"/>
                </a:lnTo>
                <a:lnTo>
                  <a:pt x="93520" y="464261"/>
                </a:lnTo>
                <a:lnTo>
                  <a:pt x="130191" y="490223"/>
                </a:lnTo>
                <a:lnTo>
                  <a:pt x="171110" y="509695"/>
                </a:lnTo>
                <a:lnTo>
                  <a:pt x="215530" y="521927"/>
                </a:lnTo>
                <a:lnTo>
                  <a:pt x="262706" y="526171"/>
                </a:lnTo>
                <a:lnTo>
                  <a:pt x="315671" y="520809"/>
                </a:lnTo>
                <a:lnTo>
                  <a:pt x="365001" y="505437"/>
                </a:lnTo>
                <a:lnTo>
                  <a:pt x="409646" y="481130"/>
                </a:lnTo>
                <a:lnTo>
                  <a:pt x="418001" y="474222"/>
                </a:lnTo>
                <a:lnTo>
                  <a:pt x="229396" y="474222"/>
                </a:lnTo>
                <a:lnTo>
                  <a:pt x="181266" y="468643"/>
                </a:lnTo>
                <a:lnTo>
                  <a:pt x="137058" y="452759"/>
                </a:lnTo>
                <a:lnTo>
                  <a:pt x="98041" y="427850"/>
                </a:lnTo>
                <a:lnTo>
                  <a:pt x="65485" y="395196"/>
                </a:lnTo>
                <a:lnTo>
                  <a:pt x="40659" y="356076"/>
                </a:lnTo>
                <a:lnTo>
                  <a:pt x="24832" y="311770"/>
                </a:lnTo>
                <a:lnTo>
                  <a:pt x="19274" y="263559"/>
                </a:lnTo>
                <a:lnTo>
                  <a:pt x="24832" y="215361"/>
                </a:lnTo>
                <a:lnTo>
                  <a:pt x="40659" y="171090"/>
                </a:lnTo>
                <a:lnTo>
                  <a:pt x="65485" y="132017"/>
                </a:lnTo>
                <a:lnTo>
                  <a:pt x="98041" y="99415"/>
                </a:lnTo>
                <a:lnTo>
                  <a:pt x="137058" y="74553"/>
                </a:lnTo>
                <a:lnTo>
                  <a:pt x="181266" y="58704"/>
                </a:lnTo>
                <a:lnTo>
                  <a:pt x="229396" y="53138"/>
                </a:lnTo>
                <a:lnTo>
                  <a:pt x="419524" y="53138"/>
                </a:lnTo>
                <a:lnTo>
                  <a:pt x="410282" y="45438"/>
                </a:lnTo>
                <a:lnTo>
                  <a:pt x="365449" y="20909"/>
                </a:lnTo>
                <a:lnTo>
                  <a:pt x="315885" y="5406"/>
                </a:lnTo>
                <a:lnTo>
                  <a:pt x="262706" y="0"/>
                </a:lnTo>
                <a:close/>
              </a:path>
              <a:path w="579120" h="526415">
                <a:moveTo>
                  <a:pt x="258427" y="472079"/>
                </a:moveTo>
                <a:lnTo>
                  <a:pt x="252000" y="473029"/>
                </a:lnTo>
                <a:lnTo>
                  <a:pt x="239154" y="473979"/>
                </a:lnTo>
                <a:lnTo>
                  <a:pt x="236058" y="473979"/>
                </a:lnTo>
                <a:lnTo>
                  <a:pt x="232727" y="474222"/>
                </a:lnTo>
                <a:lnTo>
                  <a:pt x="280796" y="474222"/>
                </a:lnTo>
                <a:lnTo>
                  <a:pt x="264854" y="473029"/>
                </a:lnTo>
                <a:lnTo>
                  <a:pt x="261758" y="472550"/>
                </a:lnTo>
                <a:lnTo>
                  <a:pt x="258427" y="472079"/>
                </a:lnTo>
                <a:close/>
              </a:path>
              <a:path w="579120" h="526415">
                <a:moveTo>
                  <a:pt x="419524" y="53138"/>
                </a:moveTo>
                <a:lnTo>
                  <a:pt x="287458" y="53138"/>
                </a:lnTo>
                <a:lnTo>
                  <a:pt x="329977" y="57462"/>
                </a:lnTo>
                <a:lnTo>
                  <a:pt x="369553" y="69851"/>
                </a:lnTo>
                <a:lnTo>
                  <a:pt x="405381" y="89434"/>
                </a:lnTo>
                <a:lnTo>
                  <a:pt x="436658" y="115340"/>
                </a:lnTo>
                <a:lnTo>
                  <a:pt x="468731" y="146473"/>
                </a:lnTo>
                <a:lnTo>
                  <a:pt x="502632" y="182119"/>
                </a:lnTo>
                <a:lnTo>
                  <a:pt x="529483" y="221431"/>
                </a:lnTo>
                <a:lnTo>
                  <a:pt x="540407" y="263559"/>
                </a:lnTo>
                <a:lnTo>
                  <a:pt x="529439" y="306001"/>
                </a:lnTo>
                <a:lnTo>
                  <a:pt x="502455" y="345539"/>
                </a:lnTo>
                <a:lnTo>
                  <a:pt x="468331" y="381322"/>
                </a:lnTo>
                <a:lnTo>
                  <a:pt x="435945" y="412500"/>
                </a:lnTo>
                <a:lnTo>
                  <a:pt x="404813" y="438228"/>
                </a:lnTo>
                <a:lnTo>
                  <a:pt x="369108" y="457658"/>
                </a:lnTo>
                <a:lnTo>
                  <a:pt x="329701" y="469940"/>
                </a:lnTo>
                <a:lnTo>
                  <a:pt x="287458" y="474222"/>
                </a:lnTo>
                <a:lnTo>
                  <a:pt x="418001" y="474222"/>
                </a:lnTo>
                <a:lnTo>
                  <a:pt x="448556" y="448960"/>
                </a:lnTo>
                <a:lnTo>
                  <a:pt x="480393" y="418374"/>
                </a:lnTo>
                <a:lnTo>
                  <a:pt x="515018" y="383910"/>
                </a:lnTo>
                <a:lnTo>
                  <a:pt x="546765" y="346152"/>
                </a:lnTo>
                <a:lnTo>
                  <a:pt x="569968" y="305683"/>
                </a:lnTo>
                <a:lnTo>
                  <a:pt x="578862" y="263559"/>
                </a:lnTo>
                <a:lnTo>
                  <a:pt x="578910" y="262844"/>
                </a:lnTo>
                <a:lnTo>
                  <a:pt x="569997" y="220653"/>
                </a:lnTo>
                <a:lnTo>
                  <a:pt x="546881" y="180370"/>
                </a:lnTo>
                <a:lnTo>
                  <a:pt x="515277" y="142789"/>
                </a:lnTo>
                <a:lnTo>
                  <a:pt x="480852" y="108456"/>
                </a:lnTo>
                <a:lnTo>
                  <a:pt x="449269" y="77921"/>
                </a:lnTo>
                <a:lnTo>
                  <a:pt x="419524" y="53138"/>
                </a:lnTo>
                <a:close/>
              </a:path>
              <a:path w="579120" h="526415">
                <a:moveTo>
                  <a:pt x="280796" y="53138"/>
                </a:moveTo>
                <a:lnTo>
                  <a:pt x="235823" y="53138"/>
                </a:lnTo>
                <a:lnTo>
                  <a:pt x="239154" y="53374"/>
                </a:lnTo>
                <a:lnTo>
                  <a:pt x="245572" y="53618"/>
                </a:lnTo>
                <a:lnTo>
                  <a:pt x="258427" y="55047"/>
                </a:lnTo>
                <a:lnTo>
                  <a:pt x="261523" y="54803"/>
                </a:lnTo>
                <a:lnTo>
                  <a:pt x="264854" y="54332"/>
                </a:lnTo>
                <a:lnTo>
                  <a:pt x="268185" y="54088"/>
                </a:lnTo>
                <a:lnTo>
                  <a:pt x="274369" y="53374"/>
                </a:lnTo>
                <a:lnTo>
                  <a:pt x="280796" y="53138"/>
                </a:lnTo>
                <a:close/>
              </a:path>
            </a:pathLst>
          </a:custGeom>
          <a:solidFill>
            <a:srgbClr val="1818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0796410" y="6320802"/>
            <a:ext cx="521334" cy="421640"/>
          </a:xfrm>
          <a:custGeom>
            <a:avLst/>
            <a:gdLst/>
            <a:ahLst/>
            <a:cxnLst/>
            <a:rect l="l" t="t" r="r" b="b"/>
            <a:pathLst>
              <a:path w="521334" h="421640">
                <a:moveTo>
                  <a:pt x="239153" y="1917"/>
                </a:moveTo>
                <a:lnTo>
                  <a:pt x="226301" y="482"/>
                </a:lnTo>
                <a:lnTo>
                  <a:pt x="216547" y="0"/>
                </a:lnTo>
                <a:lnTo>
                  <a:pt x="210121" y="0"/>
                </a:lnTo>
                <a:lnTo>
                  <a:pt x="161988" y="5575"/>
                </a:lnTo>
                <a:lnTo>
                  <a:pt x="117779" y="21424"/>
                </a:lnTo>
                <a:lnTo>
                  <a:pt x="78765" y="46278"/>
                </a:lnTo>
                <a:lnTo>
                  <a:pt x="46215" y="78879"/>
                </a:lnTo>
                <a:lnTo>
                  <a:pt x="21386" y="117957"/>
                </a:lnTo>
                <a:lnTo>
                  <a:pt x="5562" y="162229"/>
                </a:lnTo>
                <a:lnTo>
                  <a:pt x="0" y="210426"/>
                </a:lnTo>
                <a:lnTo>
                  <a:pt x="5562" y="258635"/>
                </a:lnTo>
                <a:lnTo>
                  <a:pt x="21386" y="302945"/>
                </a:lnTo>
                <a:lnTo>
                  <a:pt x="46215" y="342061"/>
                </a:lnTo>
                <a:lnTo>
                  <a:pt x="78765" y="374713"/>
                </a:lnTo>
                <a:lnTo>
                  <a:pt x="117779" y="399630"/>
                </a:lnTo>
                <a:lnTo>
                  <a:pt x="161988" y="415505"/>
                </a:lnTo>
                <a:lnTo>
                  <a:pt x="210121" y="421093"/>
                </a:lnTo>
                <a:lnTo>
                  <a:pt x="213448" y="421093"/>
                </a:lnTo>
                <a:lnTo>
                  <a:pt x="216776" y="420839"/>
                </a:lnTo>
                <a:lnTo>
                  <a:pt x="219875" y="420839"/>
                </a:lnTo>
                <a:lnTo>
                  <a:pt x="232727" y="419900"/>
                </a:lnTo>
                <a:lnTo>
                  <a:pt x="239153" y="418947"/>
                </a:lnTo>
                <a:lnTo>
                  <a:pt x="191985" y="414299"/>
                </a:lnTo>
                <a:lnTo>
                  <a:pt x="146964" y="398716"/>
                </a:lnTo>
                <a:lnTo>
                  <a:pt x="105956" y="373735"/>
                </a:lnTo>
                <a:lnTo>
                  <a:pt x="70827" y="340893"/>
                </a:lnTo>
                <a:lnTo>
                  <a:pt x="43421" y="301701"/>
                </a:lnTo>
                <a:lnTo>
                  <a:pt x="25615" y="257708"/>
                </a:lnTo>
                <a:lnTo>
                  <a:pt x="19278" y="210426"/>
                </a:lnTo>
                <a:lnTo>
                  <a:pt x="24676" y="163550"/>
                </a:lnTo>
                <a:lnTo>
                  <a:pt x="40259" y="120332"/>
                </a:lnTo>
                <a:lnTo>
                  <a:pt x="65125" y="82003"/>
                </a:lnTo>
                <a:lnTo>
                  <a:pt x="98361" y="49784"/>
                </a:lnTo>
                <a:lnTo>
                  <a:pt x="139052" y="24892"/>
                </a:lnTo>
                <a:lnTo>
                  <a:pt x="186283" y="8521"/>
                </a:lnTo>
                <a:lnTo>
                  <a:pt x="239153" y="1917"/>
                </a:lnTo>
                <a:close/>
              </a:path>
              <a:path w="521334" h="421640">
                <a:moveTo>
                  <a:pt x="521131" y="210426"/>
                </a:moveTo>
                <a:lnTo>
                  <a:pt x="510209" y="168300"/>
                </a:lnTo>
                <a:lnTo>
                  <a:pt x="483362" y="128981"/>
                </a:lnTo>
                <a:lnTo>
                  <a:pt x="449453" y="93345"/>
                </a:lnTo>
                <a:lnTo>
                  <a:pt x="417385" y="62204"/>
                </a:lnTo>
                <a:lnTo>
                  <a:pt x="386105" y="36296"/>
                </a:lnTo>
                <a:lnTo>
                  <a:pt x="350278" y="16713"/>
                </a:lnTo>
                <a:lnTo>
                  <a:pt x="310705" y="4330"/>
                </a:lnTo>
                <a:lnTo>
                  <a:pt x="268185" y="0"/>
                </a:lnTo>
                <a:lnTo>
                  <a:pt x="261518" y="0"/>
                </a:lnTo>
                <a:lnTo>
                  <a:pt x="255092" y="241"/>
                </a:lnTo>
                <a:lnTo>
                  <a:pt x="248907" y="952"/>
                </a:lnTo>
                <a:lnTo>
                  <a:pt x="245579" y="1193"/>
                </a:lnTo>
                <a:lnTo>
                  <a:pt x="242481" y="1663"/>
                </a:lnTo>
                <a:lnTo>
                  <a:pt x="239153" y="1917"/>
                </a:lnTo>
                <a:lnTo>
                  <a:pt x="277571" y="8547"/>
                </a:lnTo>
                <a:lnTo>
                  <a:pt x="315214" y="21069"/>
                </a:lnTo>
                <a:lnTo>
                  <a:pt x="349681" y="39077"/>
                </a:lnTo>
                <a:lnTo>
                  <a:pt x="410806" y="93345"/>
                </a:lnTo>
                <a:lnTo>
                  <a:pt x="444779" y="128981"/>
                </a:lnTo>
                <a:lnTo>
                  <a:pt x="471652" y="168300"/>
                </a:lnTo>
                <a:lnTo>
                  <a:pt x="482587" y="210426"/>
                </a:lnTo>
                <a:lnTo>
                  <a:pt x="471614" y="252869"/>
                </a:lnTo>
                <a:lnTo>
                  <a:pt x="444627" y="292404"/>
                </a:lnTo>
                <a:lnTo>
                  <a:pt x="410502" y="328193"/>
                </a:lnTo>
                <a:lnTo>
                  <a:pt x="378129" y="359371"/>
                </a:lnTo>
                <a:lnTo>
                  <a:pt x="347103" y="384429"/>
                </a:lnTo>
                <a:lnTo>
                  <a:pt x="312915" y="402018"/>
                </a:lnTo>
                <a:lnTo>
                  <a:pt x="239153" y="418947"/>
                </a:lnTo>
                <a:lnTo>
                  <a:pt x="245579" y="419900"/>
                </a:lnTo>
                <a:lnTo>
                  <a:pt x="261518" y="421093"/>
                </a:lnTo>
                <a:lnTo>
                  <a:pt x="268185" y="421093"/>
                </a:lnTo>
                <a:lnTo>
                  <a:pt x="310426" y="416801"/>
                </a:lnTo>
                <a:lnTo>
                  <a:pt x="349834" y="404520"/>
                </a:lnTo>
                <a:lnTo>
                  <a:pt x="385533" y="385089"/>
                </a:lnTo>
                <a:lnTo>
                  <a:pt x="416674" y="359371"/>
                </a:lnTo>
                <a:lnTo>
                  <a:pt x="449059" y="328193"/>
                </a:lnTo>
                <a:lnTo>
                  <a:pt x="483184" y="292404"/>
                </a:lnTo>
                <a:lnTo>
                  <a:pt x="510159" y="252869"/>
                </a:lnTo>
                <a:lnTo>
                  <a:pt x="521131" y="210426"/>
                </a:lnTo>
                <a:close/>
              </a:path>
            </a:pathLst>
          </a:custGeom>
          <a:solidFill>
            <a:srgbClr val="8B18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0815689" y="6322720"/>
            <a:ext cx="463550" cy="417195"/>
          </a:xfrm>
          <a:custGeom>
            <a:avLst/>
            <a:gdLst/>
            <a:ahLst/>
            <a:cxnLst/>
            <a:rect l="l" t="t" r="r" b="b"/>
            <a:pathLst>
              <a:path w="463550" h="417195">
                <a:moveTo>
                  <a:pt x="219875" y="0"/>
                </a:moveTo>
                <a:lnTo>
                  <a:pt x="167005" y="6604"/>
                </a:lnTo>
                <a:lnTo>
                  <a:pt x="119773" y="22974"/>
                </a:lnTo>
                <a:lnTo>
                  <a:pt x="79082" y="47866"/>
                </a:lnTo>
                <a:lnTo>
                  <a:pt x="45847" y="80086"/>
                </a:lnTo>
                <a:lnTo>
                  <a:pt x="20980" y="118414"/>
                </a:lnTo>
                <a:lnTo>
                  <a:pt x="5397" y="161632"/>
                </a:lnTo>
                <a:lnTo>
                  <a:pt x="0" y="208508"/>
                </a:lnTo>
                <a:lnTo>
                  <a:pt x="6337" y="255790"/>
                </a:lnTo>
                <a:lnTo>
                  <a:pt x="24142" y="299783"/>
                </a:lnTo>
                <a:lnTo>
                  <a:pt x="51549" y="338975"/>
                </a:lnTo>
                <a:lnTo>
                  <a:pt x="86677" y="371817"/>
                </a:lnTo>
                <a:lnTo>
                  <a:pt x="127685" y="396798"/>
                </a:lnTo>
                <a:lnTo>
                  <a:pt x="172707" y="412381"/>
                </a:lnTo>
                <a:lnTo>
                  <a:pt x="219875" y="417029"/>
                </a:lnTo>
                <a:lnTo>
                  <a:pt x="170916" y="404075"/>
                </a:lnTo>
                <a:lnTo>
                  <a:pt x="127381" y="380339"/>
                </a:lnTo>
                <a:lnTo>
                  <a:pt x="90843" y="347345"/>
                </a:lnTo>
                <a:lnTo>
                  <a:pt x="62814" y="306679"/>
                </a:lnTo>
                <a:lnTo>
                  <a:pt x="44869" y="259880"/>
                </a:lnTo>
                <a:lnTo>
                  <a:pt x="38544" y="208508"/>
                </a:lnTo>
                <a:lnTo>
                  <a:pt x="44704" y="157302"/>
                </a:lnTo>
                <a:lnTo>
                  <a:pt x="62293" y="110871"/>
                </a:lnTo>
                <a:lnTo>
                  <a:pt x="89941" y="70561"/>
                </a:lnTo>
                <a:lnTo>
                  <a:pt x="126326" y="37744"/>
                </a:lnTo>
                <a:lnTo>
                  <a:pt x="170091" y="13766"/>
                </a:lnTo>
                <a:lnTo>
                  <a:pt x="219875" y="0"/>
                </a:lnTo>
                <a:close/>
              </a:path>
              <a:path w="463550" h="417195">
                <a:moveTo>
                  <a:pt x="463308" y="208508"/>
                </a:moveTo>
                <a:lnTo>
                  <a:pt x="452374" y="166382"/>
                </a:lnTo>
                <a:lnTo>
                  <a:pt x="425500" y="127063"/>
                </a:lnTo>
                <a:lnTo>
                  <a:pt x="391528" y="91427"/>
                </a:lnTo>
                <a:lnTo>
                  <a:pt x="359321" y="60286"/>
                </a:lnTo>
                <a:lnTo>
                  <a:pt x="295935" y="19151"/>
                </a:lnTo>
                <a:lnTo>
                  <a:pt x="258292" y="6629"/>
                </a:lnTo>
                <a:lnTo>
                  <a:pt x="219875" y="0"/>
                </a:lnTo>
                <a:lnTo>
                  <a:pt x="253873" y="7747"/>
                </a:lnTo>
                <a:lnTo>
                  <a:pt x="285584" y="20662"/>
                </a:lnTo>
                <a:lnTo>
                  <a:pt x="340042" y="60286"/>
                </a:lnTo>
                <a:lnTo>
                  <a:pt x="372249" y="91427"/>
                </a:lnTo>
                <a:lnTo>
                  <a:pt x="406222" y="127063"/>
                </a:lnTo>
                <a:lnTo>
                  <a:pt x="433108" y="166382"/>
                </a:lnTo>
                <a:lnTo>
                  <a:pt x="444030" y="208508"/>
                </a:lnTo>
                <a:lnTo>
                  <a:pt x="433070" y="250952"/>
                </a:lnTo>
                <a:lnTo>
                  <a:pt x="406082" y="290487"/>
                </a:lnTo>
                <a:lnTo>
                  <a:pt x="371944" y="326275"/>
                </a:lnTo>
                <a:lnTo>
                  <a:pt x="339559" y="357454"/>
                </a:lnTo>
                <a:lnTo>
                  <a:pt x="285254" y="396709"/>
                </a:lnTo>
                <a:lnTo>
                  <a:pt x="219875" y="417029"/>
                </a:lnTo>
                <a:lnTo>
                  <a:pt x="257314" y="411264"/>
                </a:lnTo>
                <a:lnTo>
                  <a:pt x="327825" y="382511"/>
                </a:lnTo>
                <a:lnTo>
                  <a:pt x="358851" y="357454"/>
                </a:lnTo>
                <a:lnTo>
                  <a:pt x="391223" y="326275"/>
                </a:lnTo>
                <a:lnTo>
                  <a:pt x="425348" y="290487"/>
                </a:lnTo>
                <a:lnTo>
                  <a:pt x="452335" y="250952"/>
                </a:lnTo>
                <a:lnTo>
                  <a:pt x="463308" y="208508"/>
                </a:lnTo>
                <a:close/>
              </a:path>
            </a:pathLst>
          </a:custGeom>
          <a:solidFill>
            <a:srgbClr val="D6286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1416782" y="6444480"/>
            <a:ext cx="167760" cy="1680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1614295" y="6444480"/>
            <a:ext cx="108237" cy="1680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1753990" y="6447383"/>
            <a:ext cx="105410" cy="163195"/>
          </a:xfrm>
          <a:custGeom>
            <a:avLst/>
            <a:gdLst/>
            <a:ahLst/>
            <a:cxnLst/>
            <a:rect l="l" t="t" r="r" b="b"/>
            <a:pathLst>
              <a:path w="105409" h="163195">
                <a:moveTo>
                  <a:pt x="105130" y="0"/>
                </a:moveTo>
                <a:lnTo>
                  <a:pt x="0" y="0"/>
                </a:lnTo>
                <a:lnTo>
                  <a:pt x="0" y="22885"/>
                </a:lnTo>
                <a:lnTo>
                  <a:pt x="39687" y="22885"/>
                </a:lnTo>
                <a:lnTo>
                  <a:pt x="39687" y="162725"/>
                </a:lnTo>
                <a:lnTo>
                  <a:pt x="65443" y="162725"/>
                </a:lnTo>
                <a:lnTo>
                  <a:pt x="65443" y="22885"/>
                </a:lnTo>
                <a:lnTo>
                  <a:pt x="105130" y="22885"/>
                </a:lnTo>
                <a:lnTo>
                  <a:pt x="105130" y="0"/>
                </a:lnTo>
                <a:close/>
              </a:path>
            </a:pathLst>
          </a:custGeom>
          <a:solidFill>
            <a:srgbClr val="1818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93495" y="289687"/>
            <a:ext cx="1905000" cy="330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18181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93495" y="1258948"/>
            <a:ext cx="5553075" cy="37020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8181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181818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0" y="685797"/>
            <a:ext cx="12192000" cy="6172710"/>
            <a:chOff x="0" y="685797"/>
            <a:chExt cx="12192000" cy="6172710"/>
          </a:xfrm>
        </p:grpSpPr>
        <p:sp>
          <p:nvSpPr>
            <p:cNvPr id="5" name="object 5"/>
            <p:cNvSpPr/>
            <p:nvPr/>
          </p:nvSpPr>
          <p:spPr>
            <a:xfrm>
              <a:off x="3973063" y="685797"/>
              <a:ext cx="8218936" cy="61722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6723887"/>
              <a:ext cx="12192000" cy="134620"/>
            </a:xfrm>
            <a:custGeom>
              <a:avLst/>
              <a:gdLst/>
              <a:ahLst/>
              <a:cxnLst/>
              <a:rect l="l" t="t" r="r" b="b"/>
              <a:pathLst>
                <a:path w="12192000" h="134620">
                  <a:moveTo>
                    <a:pt x="12192000" y="0"/>
                  </a:moveTo>
                  <a:lnTo>
                    <a:pt x="0" y="0"/>
                  </a:lnTo>
                  <a:lnTo>
                    <a:pt x="0" y="134109"/>
                  </a:lnTo>
                  <a:lnTo>
                    <a:pt x="12192000" y="134109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8B1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824220" y="3825062"/>
            <a:ext cx="5996179" cy="11471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GB" sz="3200" b="1" dirty="0">
                <a:solidFill>
                  <a:srgbClr val="8B185F"/>
                </a:solidFill>
                <a:latin typeface="Arial"/>
                <a:cs typeface="Arial"/>
              </a:rPr>
              <a:t>Challenge Task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GB" sz="2000" b="1" dirty="0">
                <a:solidFill>
                  <a:srgbClr val="8B185F"/>
                </a:solidFill>
                <a:latin typeface="Arial"/>
                <a:cs typeface="Arial"/>
              </a:rPr>
              <a:t>Blockchain (</a:t>
            </a:r>
            <a:r>
              <a:rPr lang="en-GB" sz="2000" b="1" dirty="0" err="1">
                <a:solidFill>
                  <a:srgbClr val="8B185F"/>
                </a:solidFill>
                <a:latin typeface="Arial"/>
                <a:cs typeface="Arial"/>
              </a:rPr>
              <a:t>BlCh</a:t>
            </a:r>
            <a:r>
              <a:rPr lang="en-GB" sz="2000" b="1" dirty="0">
                <a:solidFill>
                  <a:srgbClr val="8B185F"/>
                </a:solidFill>
                <a:latin typeface="Arial"/>
                <a:cs typeface="Arial"/>
              </a:rPr>
              <a:t>), HS 2021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476715-4C77-474A-8EF8-83733FD781BA}"/>
              </a:ext>
            </a:extLst>
          </p:cNvPr>
          <p:cNvSpPr txBox="1"/>
          <p:nvPr/>
        </p:nvSpPr>
        <p:spPr>
          <a:xfrm>
            <a:off x="4572000" y="4972171"/>
            <a:ext cx="64008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NFT Market</a:t>
            </a:r>
          </a:p>
          <a:p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sz="1000" dirty="0">
                <a:latin typeface="Arial" panose="020B0604020202020204" pitchFamily="34" charset="0"/>
                <a:cs typeface="Arial" panose="020B0604020202020204" pitchFamily="34" charset="0"/>
              </a:rPr>
              <a:t>Simon </a:t>
            </a:r>
            <a:r>
              <a:rPr lang="de-CH" sz="1000" dirty="0" err="1">
                <a:latin typeface="Arial" panose="020B0604020202020204" pitchFamily="34" charset="0"/>
                <a:cs typeface="Arial" panose="020B0604020202020204" pitchFamily="34" charset="0"/>
              </a:rPr>
              <a:t>Canal</a:t>
            </a:r>
            <a:r>
              <a:rPr lang="de-CH" sz="1000" dirty="0">
                <a:latin typeface="Arial" panose="020B0604020202020204" pitchFamily="34" charset="0"/>
                <a:cs typeface="Arial" panose="020B0604020202020204" pitchFamily="34" charset="0"/>
              </a:rPr>
              <a:t>, Zvonimir </a:t>
            </a:r>
            <a:r>
              <a:rPr lang="de-CH" sz="1000" dirty="0" err="1">
                <a:latin typeface="Arial" panose="020B0604020202020204" pitchFamily="34" charset="0"/>
                <a:cs typeface="Arial" panose="020B0604020202020204" pitchFamily="34" charset="0"/>
              </a:rPr>
              <a:t>Šerkinić</a:t>
            </a:r>
            <a:endParaRPr lang="de-CH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809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777140" y="6267662"/>
            <a:ext cx="579120" cy="526415"/>
            <a:chOff x="10777140" y="6267662"/>
            <a:chExt cx="579120" cy="526415"/>
          </a:xfrm>
        </p:grpSpPr>
        <p:sp>
          <p:nvSpPr>
            <p:cNvPr id="3" name="object 3"/>
            <p:cNvSpPr/>
            <p:nvPr/>
          </p:nvSpPr>
          <p:spPr>
            <a:xfrm>
              <a:off x="10777140" y="6267662"/>
              <a:ext cx="579120" cy="526415"/>
            </a:xfrm>
            <a:custGeom>
              <a:avLst/>
              <a:gdLst/>
              <a:ahLst/>
              <a:cxnLst/>
              <a:rect l="l" t="t" r="r" b="b"/>
              <a:pathLst>
                <a:path w="579120" h="526415">
                  <a:moveTo>
                    <a:pt x="262706" y="0"/>
                  </a:moveTo>
                  <a:lnTo>
                    <a:pt x="215530" y="4243"/>
                  </a:lnTo>
                  <a:lnTo>
                    <a:pt x="171110" y="16475"/>
                  </a:lnTo>
                  <a:lnTo>
                    <a:pt x="130191" y="35947"/>
                  </a:lnTo>
                  <a:lnTo>
                    <a:pt x="93520" y="61908"/>
                  </a:lnTo>
                  <a:lnTo>
                    <a:pt x="61843" y="93610"/>
                  </a:lnTo>
                  <a:lnTo>
                    <a:pt x="35906" y="130304"/>
                  </a:lnTo>
                  <a:lnTo>
                    <a:pt x="16455" y="171240"/>
                  </a:lnTo>
                  <a:lnTo>
                    <a:pt x="4238" y="215670"/>
                  </a:lnTo>
                  <a:lnTo>
                    <a:pt x="0" y="262844"/>
                  </a:lnTo>
                  <a:lnTo>
                    <a:pt x="21" y="263559"/>
                  </a:lnTo>
                  <a:lnTo>
                    <a:pt x="4238" y="310497"/>
                  </a:lnTo>
                  <a:lnTo>
                    <a:pt x="16455" y="354927"/>
                  </a:lnTo>
                  <a:lnTo>
                    <a:pt x="35906" y="395864"/>
                  </a:lnTo>
                  <a:lnTo>
                    <a:pt x="61843" y="432559"/>
                  </a:lnTo>
                  <a:lnTo>
                    <a:pt x="93520" y="464261"/>
                  </a:lnTo>
                  <a:lnTo>
                    <a:pt x="130191" y="490223"/>
                  </a:lnTo>
                  <a:lnTo>
                    <a:pt x="171110" y="509695"/>
                  </a:lnTo>
                  <a:lnTo>
                    <a:pt x="215530" y="521927"/>
                  </a:lnTo>
                  <a:lnTo>
                    <a:pt x="262706" y="526171"/>
                  </a:lnTo>
                  <a:lnTo>
                    <a:pt x="315671" y="520809"/>
                  </a:lnTo>
                  <a:lnTo>
                    <a:pt x="365001" y="505437"/>
                  </a:lnTo>
                  <a:lnTo>
                    <a:pt x="409646" y="481130"/>
                  </a:lnTo>
                  <a:lnTo>
                    <a:pt x="418001" y="474222"/>
                  </a:lnTo>
                  <a:lnTo>
                    <a:pt x="229396" y="474222"/>
                  </a:lnTo>
                  <a:lnTo>
                    <a:pt x="181266" y="468643"/>
                  </a:lnTo>
                  <a:lnTo>
                    <a:pt x="137058" y="452759"/>
                  </a:lnTo>
                  <a:lnTo>
                    <a:pt x="98041" y="427850"/>
                  </a:lnTo>
                  <a:lnTo>
                    <a:pt x="65485" y="395196"/>
                  </a:lnTo>
                  <a:lnTo>
                    <a:pt x="40659" y="356076"/>
                  </a:lnTo>
                  <a:lnTo>
                    <a:pt x="24832" y="311770"/>
                  </a:lnTo>
                  <a:lnTo>
                    <a:pt x="19274" y="263559"/>
                  </a:lnTo>
                  <a:lnTo>
                    <a:pt x="24832" y="215361"/>
                  </a:lnTo>
                  <a:lnTo>
                    <a:pt x="40659" y="171090"/>
                  </a:lnTo>
                  <a:lnTo>
                    <a:pt x="65485" y="132017"/>
                  </a:lnTo>
                  <a:lnTo>
                    <a:pt x="98041" y="99415"/>
                  </a:lnTo>
                  <a:lnTo>
                    <a:pt x="137058" y="74553"/>
                  </a:lnTo>
                  <a:lnTo>
                    <a:pt x="181266" y="58704"/>
                  </a:lnTo>
                  <a:lnTo>
                    <a:pt x="229396" y="53138"/>
                  </a:lnTo>
                  <a:lnTo>
                    <a:pt x="419524" y="53138"/>
                  </a:lnTo>
                  <a:lnTo>
                    <a:pt x="410282" y="45438"/>
                  </a:lnTo>
                  <a:lnTo>
                    <a:pt x="365449" y="20909"/>
                  </a:lnTo>
                  <a:lnTo>
                    <a:pt x="315885" y="5406"/>
                  </a:lnTo>
                  <a:lnTo>
                    <a:pt x="262706" y="0"/>
                  </a:lnTo>
                  <a:close/>
                </a:path>
                <a:path w="579120" h="526415">
                  <a:moveTo>
                    <a:pt x="258427" y="472079"/>
                  </a:moveTo>
                  <a:lnTo>
                    <a:pt x="252000" y="473029"/>
                  </a:lnTo>
                  <a:lnTo>
                    <a:pt x="239154" y="473979"/>
                  </a:lnTo>
                  <a:lnTo>
                    <a:pt x="236058" y="473979"/>
                  </a:lnTo>
                  <a:lnTo>
                    <a:pt x="232727" y="474222"/>
                  </a:lnTo>
                  <a:lnTo>
                    <a:pt x="280796" y="474222"/>
                  </a:lnTo>
                  <a:lnTo>
                    <a:pt x="264854" y="473029"/>
                  </a:lnTo>
                  <a:lnTo>
                    <a:pt x="261758" y="472550"/>
                  </a:lnTo>
                  <a:lnTo>
                    <a:pt x="258427" y="472079"/>
                  </a:lnTo>
                  <a:close/>
                </a:path>
                <a:path w="579120" h="526415">
                  <a:moveTo>
                    <a:pt x="419524" y="53138"/>
                  </a:moveTo>
                  <a:lnTo>
                    <a:pt x="287458" y="53138"/>
                  </a:lnTo>
                  <a:lnTo>
                    <a:pt x="329977" y="57462"/>
                  </a:lnTo>
                  <a:lnTo>
                    <a:pt x="369553" y="69851"/>
                  </a:lnTo>
                  <a:lnTo>
                    <a:pt x="405381" y="89434"/>
                  </a:lnTo>
                  <a:lnTo>
                    <a:pt x="436658" y="115340"/>
                  </a:lnTo>
                  <a:lnTo>
                    <a:pt x="468731" y="146473"/>
                  </a:lnTo>
                  <a:lnTo>
                    <a:pt x="502632" y="182119"/>
                  </a:lnTo>
                  <a:lnTo>
                    <a:pt x="529483" y="221431"/>
                  </a:lnTo>
                  <a:lnTo>
                    <a:pt x="540407" y="263559"/>
                  </a:lnTo>
                  <a:lnTo>
                    <a:pt x="529439" y="306001"/>
                  </a:lnTo>
                  <a:lnTo>
                    <a:pt x="502455" y="345539"/>
                  </a:lnTo>
                  <a:lnTo>
                    <a:pt x="468331" y="381322"/>
                  </a:lnTo>
                  <a:lnTo>
                    <a:pt x="435945" y="412500"/>
                  </a:lnTo>
                  <a:lnTo>
                    <a:pt x="404813" y="438228"/>
                  </a:lnTo>
                  <a:lnTo>
                    <a:pt x="369108" y="457658"/>
                  </a:lnTo>
                  <a:lnTo>
                    <a:pt x="329701" y="469940"/>
                  </a:lnTo>
                  <a:lnTo>
                    <a:pt x="287458" y="474222"/>
                  </a:lnTo>
                  <a:lnTo>
                    <a:pt x="418001" y="474222"/>
                  </a:lnTo>
                  <a:lnTo>
                    <a:pt x="448556" y="448960"/>
                  </a:lnTo>
                  <a:lnTo>
                    <a:pt x="480393" y="418374"/>
                  </a:lnTo>
                  <a:lnTo>
                    <a:pt x="515018" y="383910"/>
                  </a:lnTo>
                  <a:lnTo>
                    <a:pt x="546765" y="346152"/>
                  </a:lnTo>
                  <a:lnTo>
                    <a:pt x="569968" y="305683"/>
                  </a:lnTo>
                  <a:lnTo>
                    <a:pt x="578862" y="263559"/>
                  </a:lnTo>
                  <a:lnTo>
                    <a:pt x="578910" y="262844"/>
                  </a:lnTo>
                  <a:lnTo>
                    <a:pt x="569997" y="220653"/>
                  </a:lnTo>
                  <a:lnTo>
                    <a:pt x="546881" y="180370"/>
                  </a:lnTo>
                  <a:lnTo>
                    <a:pt x="515277" y="142789"/>
                  </a:lnTo>
                  <a:lnTo>
                    <a:pt x="480852" y="108456"/>
                  </a:lnTo>
                  <a:lnTo>
                    <a:pt x="449269" y="77921"/>
                  </a:lnTo>
                  <a:lnTo>
                    <a:pt x="419524" y="53138"/>
                  </a:lnTo>
                  <a:close/>
                </a:path>
                <a:path w="579120" h="526415">
                  <a:moveTo>
                    <a:pt x="280796" y="53138"/>
                  </a:moveTo>
                  <a:lnTo>
                    <a:pt x="235823" y="53138"/>
                  </a:lnTo>
                  <a:lnTo>
                    <a:pt x="239154" y="53374"/>
                  </a:lnTo>
                  <a:lnTo>
                    <a:pt x="245572" y="53618"/>
                  </a:lnTo>
                  <a:lnTo>
                    <a:pt x="258427" y="55047"/>
                  </a:lnTo>
                  <a:lnTo>
                    <a:pt x="261523" y="54803"/>
                  </a:lnTo>
                  <a:lnTo>
                    <a:pt x="264854" y="54332"/>
                  </a:lnTo>
                  <a:lnTo>
                    <a:pt x="268185" y="54088"/>
                  </a:lnTo>
                  <a:lnTo>
                    <a:pt x="274369" y="53374"/>
                  </a:lnTo>
                  <a:lnTo>
                    <a:pt x="280796" y="53138"/>
                  </a:lnTo>
                  <a:close/>
                </a:path>
              </a:pathLst>
            </a:custGeom>
            <a:solidFill>
              <a:srgbClr val="1818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0796410" y="6320802"/>
              <a:ext cx="521334" cy="421640"/>
            </a:xfrm>
            <a:custGeom>
              <a:avLst/>
              <a:gdLst/>
              <a:ahLst/>
              <a:cxnLst/>
              <a:rect l="l" t="t" r="r" b="b"/>
              <a:pathLst>
                <a:path w="521334" h="421640">
                  <a:moveTo>
                    <a:pt x="239153" y="1917"/>
                  </a:moveTo>
                  <a:lnTo>
                    <a:pt x="226301" y="482"/>
                  </a:lnTo>
                  <a:lnTo>
                    <a:pt x="216547" y="0"/>
                  </a:lnTo>
                  <a:lnTo>
                    <a:pt x="210121" y="0"/>
                  </a:lnTo>
                  <a:lnTo>
                    <a:pt x="161988" y="5575"/>
                  </a:lnTo>
                  <a:lnTo>
                    <a:pt x="117779" y="21424"/>
                  </a:lnTo>
                  <a:lnTo>
                    <a:pt x="78765" y="46278"/>
                  </a:lnTo>
                  <a:lnTo>
                    <a:pt x="46215" y="78879"/>
                  </a:lnTo>
                  <a:lnTo>
                    <a:pt x="21386" y="117957"/>
                  </a:lnTo>
                  <a:lnTo>
                    <a:pt x="5562" y="162229"/>
                  </a:lnTo>
                  <a:lnTo>
                    <a:pt x="0" y="210426"/>
                  </a:lnTo>
                  <a:lnTo>
                    <a:pt x="5562" y="258635"/>
                  </a:lnTo>
                  <a:lnTo>
                    <a:pt x="21386" y="302945"/>
                  </a:lnTo>
                  <a:lnTo>
                    <a:pt x="46215" y="342061"/>
                  </a:lnTo>
                  <a:lnTo>
                    <a:pt x="78765" y="374713"/>
                  </a:lnTo>
                  <a:lnTo>
                    <a:pt x="117779" y="399630"/>
                  </a:lnTo>
                  <a:lnTo>
                    <a:pt x="161988" y="415505"/>
                  </a:lnTo>
                  <a:lnTo>
                    <a:pt x="210121" y="421093"/>
                  </a:lnTo>
                  <a:lnTo>
                    <a:pt x="213448" y="421093"/>
                  </a:lnTo>
                  <a:lnTo>
                    <a:pt x="216776" y="420839"/>
                  </a:lnTo>
                  <a:lnTo>
                    <a:pt x="219875" y="420839"/>
                  </a:lnTo>
                  <a:lnTo>
                    <a:pt x="232727" y="419900"/>
                  </a:lnTo>
                  <a:lnTo>
                    <a:pt x="239153" y="418947"/>
                  </a:lnTo>
                  <a:lnTo>
                    <a:pt x="191985" y="414299"/>
                  </a:lnTo>
                  <a:lnTo>
                    <a:pt x="146964" y="398716"/>
                  </a:lnTo>
                  <a:lnTo>
                    <a:pt x="105956" y="373735"/>
                  </a:lnTo>
                  <a:lnTo>
                    <a:pt x="70827" y="340893"/>
                  </a:lnTo>
                  <a:lnTo>
                    <a:pt x="43421" y="301701"/>
                  </a:lnTo>
                  <a:lnTo>
                    <a:pt x="25615" y="257708"/>
                  </a:lnTo>
                  <a:lnTo>
                    <a:pt x="19278" y="210426"/>
                  </a:lnTo>
                  <a:lnTo>
                    <a:pt x="24676" y="163550"/>
                  </a:lnTo>
                  <a:lnTo>
                    <a:pt x="40259" y="120332"/>
                  </a:lnTo>
                  <a:lnTo>
                    <a:pt x="65125" y="82003"/>
                  </a:lnTo>
                  <a:lnTo>
                    <a:pt x="98361" y="49784"/>
                  </a:lnTo>
                  <a:lnTo>
                    <a:pt x="139052" y="24892"/>
                  </a:lnTo>
                  <a:lnTo>
                    <a:pt x="186283" y="8521"/>
                  </a:lnTo>
                  <a:lnTo>
                    <a:pt x="239153" y="1917"/>
                  </a:lnTo>
                  <a:close/>
                </a:path>
                <a:path w="521334" h="421640">
                  <a:moveTo>
                    <a:pt x="521131" y="210426"/>
                  </a:moveTo>
                  <a:lnTo>
                    <a:pt x="510209" y="168300"/>
                  </a:lnTo>
                  <a:lnTo>
                    <a:pt x="483362" y="128981"/>
                  </a:lnTo>
                  <a:lnTo>
                    <a:pt x="449453" y="93345"/>
                  </a:lnTo>
                  <a:lnTo>
                    <a:pt x="417385" y="62204"/>
                  </a:lnTo>
                  <a:lnTo>
                    <a:pt x="386105" y="36296"/>
                  </a:lnTo>
                  <a:lnTo>
                    <a:pt x="350278" y="16713"/>
                  </a:lnTo>
                  <a:lnTo>
                    <a:pt x="310705" y="4330"/>
                  </a:lnTo>
                  <a:lnTo>
                    <a:pt x="268185" y="0"/>
                  </a:lnTo>
                  <a:lnTo>
                    <a:pt x="261518" y="0"/>
                  </a:lnTo>
                  <a:lnTo>
                    <a:pt x="255092" y="241"/>
                  </a:lnTo>
                  <a:lnTo>
                    <a:pt x="248907" y="952"/>
                  </a:lnTo>
                  <a:lnTo>
                    <a:pt x="245579" y="1193"/>
                  </a:lnTo>
                  <a:lnTo>
                    <a:pt x="242481" y="1663"/>
                  </a:lnTo>
                  <a:lnTo>
                    <a:pt x="239153" y="1917"/>
                  </a:lnTo>
                  <a:lnTo>
                    <a:pt x="277571" y="8547"/>
                  </a:lnTo>
                  <a:lnTo>
                    <a:pt x="315214" y="21069"/>
                  </a:lnTo>
                  <a:lnTo>
                    <a:pt x="349681" y="39077"/>
                  </a:lnTo>
                  <a:lnTo>
                    <a:pt x="410806" y="93345"/>
                  </a:lnTo>
                  <a:lnTo>
                    <a:pt x="444779" y="128981"/>
                  </a:lnTo>
                  <a:lnTo>
                    <a:pt x="471652" y="168300"/>
                  </a:lnTo>
                  <a:lnTo>
                    <a:pt x="482587" y="210426"/>
                  </a:lnTo>
                  <a:lnTo>
                    <a:pt x="471614" y="252869"/>
                  </a:lnTo>
                  <a:lnTo>
                    <a:pt x="444627" y="292404"/>
                  </a:lnTo>
                  <a:lnTo>
                    <a:pt x="410502" y="328193"/>
                  </a:lnTo>
                  <a:lnTo>
                    <a:pt x="378129" y="359371"/>
                  </a:lnTo>
                  <a:lnTo>
                    <a:pt x="347103" y="384429"/>
                  </a:lnTo>
                  <a:lnTo>
                    <a:pt x="312915" y="402018"/>
                  </a:lnTo>
                  <a:lnTo>
                    <a:pt x="239153" y="418947"/>
                  </a:lnTo>
                  <a:lnTo>
                    <a:pt x="245579" y="419900"/>
                  </a:lnTo>
                  <a:lnTo>
                    <a:pt x="261518" y="421093"/>
                  </a:lnTo>
                  <a:lnTo>
                    <a:pt x="268185" y="421093"/>
                  </a:lnTo>
                  <a:lnTo>
                    <a:pt x="310426" y="416801"/>
                  </a:lnTo>
                  <a:lnTo>
                    <a:pt x="349834" y="404520"/>
                  </a:lnTo>
                  <a:lnTo>
                    <a:pt x="385533" y="385089"/>
                  </a:lnTo>
                  <a:lnTo>
                    <a:pt x="416674" y="359371"/>
                  </a:lnTo>
                  <a:lnTo>
                    <a:pt x="449059" y="328193"/>
                  </a:lnTo>
                  <a:lnTo>
                    <a:pt x="483184" y="292404"/>
                  </a:lnTo>
                  <a:lnTo>
                    <a:pt x="510159" y="252869"/>
                  </a:lnTo>
                  <a:lnTo>
                    <a:pt x="521131" y="210426"/>
                  </a:lnTo>
                  <a:close/>
                </a:path>
              </a:pathLst>
            </a:custGeom>
            <a:solidFill>
              <a:srgbClr val="8B1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815689" y="6322720"/>
              <a:ext cx="463550" cy="417195"/>
            </a:xfrm>
            <a:custGeom>
              <a:avLst/>
              <a:gdLst/>
              <a:ahLst/>
              <a:cxnLst/>
              <a:rect l="l" t="t" r="r" b="b"/>
              <a:pathLst>
                <a:path w="463550" h="417195">
                  <a:moveTo>
                    <a:pt x="219875" y="0"/>
                  </a:moveTo>
                  <a:lnTo>
                    <a:pt x="167005" y="6604"/>
                  </a:lnTo>
                  <a:lnTo>
                    <a:pt x="119773" y="22974"/>
                  </a:lnTo>
                  <a:lnTo>
                    <a:pt x="79082" y="47866"/>
                  </a:lnTo>
                  <a:lnTo>
                    <a:pt x="45847" y="80086"/>
                  </a:lnTo>
                  <a:lnTo>
                    <a:pt x="20980" y="118414"/>
                  </a:lnTo>
                  <a:lnTo>
                    <a:pt x="5397" y="161632"/>
                  </a:lnTo>
                  <a:lnTo>
                    <a:pt x="0" y="208508"/>
                  </a:lnTo>
                  <a:lnTo>
                    <a:pt x="6337" y="255790"/>
                  </a:lnTo>
                  <a:lnTo>
                    <a:pt x="24142" y="299783"/>
                  </a:lnTo>
                  <a:lnTo>
                    <a:pt x="51549" y="338975"/>
                  </a:lnTo>
                  <a:lnTo>
                    <a:pt x="86677" y="371817"/>
                  </a:lnTo>
                  <a:lnTo>
                    <a:pt x="127685" y="396798"/>
                  </a:lnTo>
                  <a:lnTo>
                    <a:pt x="172707" y="412381"/>
                  </a:lnTo>
                  <a:lnTo>
                    <a:pt x="219875" y="417029"/>
                  </a:lnTo>
                  <a:lnTo>
                    <a:pt x="170916" y="404075"/>
                  </a:lnTo>
                  <a:lnTo>
                    <a:pt x="127381" y="380339"/>
                  </a:lnTo>
                  <a:lnTo>
                    <a:pt x="90843" y="347345"/>
                  </a:lnTo>
                  <a:lnTo>
                    <a:pt x="62814" y="306679"/>
                  </a:lnTo>
                  <a:lnTo>
                    <a:pt x="44869" y="259880"/>
                  </a:lnTo>
                  <a:lnTo>
                    <a:pt x="38544" y="208508"/>
                  </a:lnTo>
                  <a:lnTo>
                    <a:pt x="44704" y="157302"/>
                  </a:lnTo>
                  <a:lnTo>
                    <a:pt x="62293" y="110871"/>
                  </a:lnTo>
                  <a:lnTo>
                    <a:pt x="89941" y="70561"/>
                  </a:lnTo>
                  <a:lnTo>
                    <a:pt x="126326" y="37744"/>
                  </a:lnTo>
                  <a:lnTo>
                    <a:pt x="170091" y="13766"/>
                  </a:lnTo>
                  <a:lnTo>
                    <a:pt x="219875" y="0"/>
                  </a:lnTo>
                  <a:close/>
                </a:path>
                <a:path w="463550" h="417195">
                  <a:moveTo>
                    <a:pt x="463308" y="208508"/>
                  </a:moveTo>
                  <a:lnTo>
                    <a:pt x="452374" y="166382"/>
                  </a:lnTo>
                  <a:lnTo>
                    <a:pt x="425500" y="127063"/>
                  </a:lnTo>
                  <a:lnTo>
                    <a:pt x="391528" y="91427"/>
                  </a:lnTo>
                  <a:lnTo>
                    <a:pt x="359321" y="60286"/>
                  </a:lnTo>
                  <a:lnTo>
                    <a:pt x="295935" y="19151"/>
                  </a:lnTo>
                  <a:lnTo>
                    <a:pt x="258292" y="6629"/>
                  </a:lnTo>
                  <a:lnTo>
                    <a:pt x="219875" y="0"/>
                  </a:lnTo>
                  <a:lnTo>
                    <a:pt x="253873" y="7747"/>
                  </a:lnTo>
                  <a:lnTo>
                    <a:pt x="285584" y="20662"/>
                  </a:lnTo>
                  <a:lnTo>
                    <a:pt x="340042" y="60286"/>
                  </a:lnTo>
                  <a:lnTo>
                    <a:pt x="372249" y="91427"/>
                  </a:lnTo>
                  <a:lnTo>
                    <a:pt x="406222" y="127063"/>
                  </a:lnTo>
                  <a:lnTo>
                    <a:pt x="433108" y="166382"/>
                  </a:lnTo>
                  <a:lnTo>
                    <a:pt x="444030" y="208508"/>
                  </a:lnTo>
                  <a:lnTo>
                    <a:pt x="433070" y="250952"/>
                  </a:lnTo>
                  <a:lnTo>
                    <a:pt x="406082" y="290487"/>
                  </a:lnTo>
                  <a:lnTo>
                    <a:pt x="371944" y="326275"/>
                  </a:lnTo>
                  <a:lnTo>
                    <a:pt x="339559" y="357454"/>
                  </a:lnTo>
                  <a:lnTo>
                    <a:pt x="285254" y="396709"/>
                  </a:lnTo>
                  <a:lnTo>
                    <a:pt x="219875" y="417029"/>
                  </a:lnTo>
                  <a:lnTo>
                    <a:pt x="257314" y="411264"/>
                  </a:lnTo>
                  <a:lnTo>
                    <a:pt x="327825" y="382511"/>
                  </a:lnTo>
                  <a:lnTo>
                    <a:pt x="358851" y="357454"/>
                  </a:lnTo>
                  <a:lnTo>
                    <a:pt x="391223" y="326275"/>
                  </a:lnTo>
                  <a:lnTo>
                    <a:pt x="425348" y="290487"/>
                  </a:lnTo>
                  <a:lnTo>
                    <a:pt x="452335" y="250952"/>
                  </a:lnTo>
                  <a:lnTo>
                    <a:pt x="463308" y="208508"/>
                  </a:lnTo>
                  <a:close/>
                </a:path>
              </a:pathLst>
            </a:custGeom>
            <a:solidFill>
              <a:srgbClr val="D628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416782" y="6444480"/>
            <a:ext cx="306070" cy="168275"/>
            <a:chOff x="11416782" y="6444480"/>
            <a:chExt cx="306070" cy="168275"/>
          </a:xfrm>
        </p:grpSpPr>
        <p:sp>
          <p:nvSpPr>
            <p:cNvPr id="7" name="object 7"/>
            <p:cNvSpPr/>
            <p:nvPr/>
          </p:nvSpPr>
          <p:spPr>
            <a:xfrm>
              <a:off x="11416782" y="6444480"/>
              <a:ext cx="167760" cy="16800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614295" y="6444480"/>
              <a:ext cx="108237" cy="1680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11753990" y="6447383"/>
            <a:ext cx="105410" cy="163195"/>
          </a:xfrm>
          <a:custGeom>
            <a:avLst/>
            <a:gdLst/>
            <a:ahLst/>
            <a:cxnLst/>
            <a:rect l="l" t="t" r="r" b="b"/>
            <a:pathLst>
              <a:path w="105409" h="163195">
                <a:moveTo>
                  <a:pt x="105130" y="0"/>
                </a:moveTo>
                <a:lnTo>
                  <a:pt x="0" y="0"/>
                </a:lnTo>
                <a:lnTo>
                  <a:pt x="0" y="22885"/>
                </a:lnTo>
                <a:lnTo>
                  <a:pt x="39687" y="22885"/>
                </a:lnTo>
                <a:lnTo>
                  <a:pt x="39687" y="162725"/>
                </a:lnTo>
                <a:lnTo>
                  <a:pt x="65443" y="162725"/>
                </a:lnTo>
                <a:lnTo>
                  <a:pt x="65443" y="22885"/>
                </a:lnTo>
                <a:lnTo>
                  <a:pt x="105130" y="22885"/>
                </a:lnTo>
                <a:lnTo>
                  <a:pt x="105130" y="0"/>
                </a:lnTo>
                <a:close/>
              </a:path>
            </a:pathLst>
          </a:custGeom>
          <a:solidFill>
            <a:srgbClr val="1818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93495" y="1457070"/>
            <a:ext cx="3364229" cy="321242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Clr>
                <a:srgbClr val="8B185F"/>
              </a:buClr>
              <a:buSzPct val="120000"/>
              <a:buChar char="•"/>
              <a:tabLst>
                <a:tab pos="354965" algn="l"/>
                <a:tab pos="355600" algn="l"/>
              </a:tabLst>
            </a:pPr>
            <a:r>
              <a:rPr lang="de-CH" sz="2000" dirty="0">
                <a:solidFill>
                  <a:srgbClr val="181818"/>
                </a:solidFill>
                <a:latin typeface="Arial"/>
                <a:cs typeface="Arial"/>
              </a:rPr>
              <a:t>Idee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92936BF4-9EC8-484D-8925-177684AC1ABD}"/>
              </a:ext>
            </a:extLst>
          </p:cNvPr>
          <p:cNvSpPr txBox="1">
            <a:spLocks/>
          </p:cNvSpPr>
          <p:nvPr/>
        </p:nvSpPr>
        <p:spPr>
          <a:xfrm>
            <a:off x="793495" y="788288"/>
            <a:ext cx="2060984" cy="505908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en-GB" sz="3200" b="1" kern="0" dirty="0">
                <a:solidFill>
                  <a:srgbClr val="8B185F"/>
                </a:solidFill>
                <a:latin typeface="Arial"/>
                <a:cs typeface="Arial"/>
              </a:rPr>
              <a:t>Agenda</a:t>
            </a:r>
            <a:endParaRPr lang="en-GB" sz="3200" b="1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93495" y="788288"/>
            <a:ext cx="93027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de-CH" sz="2800" dirty="0">
                <a:solidFill>
                  <a:srgbClr val="8B185F"/>
                </a:solidFill>
              </a:rPr>
              <a:t>Idee</a:t>
            </a:r>
            <a:endParaRPr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1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181818">
              <a:alpha val="1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0" y="685797"/>
            <a:ext cx="12192000" cy="6172200"/>
            <a:chOff x="0" y="685797"/>
            <a:chExt cx="12192000" cy="6172200"/>
          </a:xfrm>
        </p:grpSpPr>
        <p:sp>
          <p:nvSpPr>
            <p:cNvPr id="5" name="object 5"/>
            <p:cNvSpPr/>
            <p:nvPr/>
          </p:nvSpPr>
          <p:spPr>
            <a:xfrm>
              <a:off x="3973063" y="685797"/>
              <a:ext cx="8218936" cy="61722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6723887"/>
              <a:ext cx="12192000" cy="134620"/>
            </a:xfrm>
            <a:custGeom>
              <a:avLst/>
              <a:gdLst/>
              <a:ahLst/>
              <a:cxnLst/>
              <a:rect l="l" t="t" r="r" b="b"/>
              <a:pathLst>
                <a:path w="12192000" h="134620">
                  <a:moveTo>
                    <a:pt x="12192000" y="0"/>
                  </a:moveTo>
                  <a:lnTo>
                    <a:pt x="0" y="0"/>
                  </a:lnTo>
                  <a:lnTo>
                    <a:pt x="0" y="134109"/>
                  </a:lnTo>
                  <a:lnTo>
                    <a:pt x="12192000" y="134109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8B1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4824221" y="3825062"/>
            <a:ext cx="1424179" cy="51833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8B185F"/>
                </a:solidFill>
                <a:latin typeface="Arial"/>
                <a:cs typeface="Arial"/>
              </a:rPr>
              <a:t>De</a:t>
            </a:r>
            <a:r>
              <a:rPr sz="3200" b="1" spc="-10" dirty="0">
                <a:solidFill>
                  <a:srgbClr val="8B185F"/>
                </a:solidFill>
                <a:latin typeface="Arial"/>
                <a:cs typeface="Arial"/>
              </a:rPr>
              <a:t>m</a:t>
            </a:r>
            <a:r>
              <a:rPr sz="3200" b="1" dirty="0">
                <a:solidFill>
                  <a:srgbClr val="8B185F"/>
                </a:solidFill>
                <a:latin typeface="Arial"/>
                <a:cs typeface="Arial"/>
              </a:rPr>
              <a:t>o</a:t>
            </a:r>
            <a:endParaRPr sz="3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4F4630CA076B644875F1EF7FDCC0B7F" ma:contentTypeVersion="6" ma:contentTypeDescription="Ein neues Dokument erstellen." ma:contentTypeScope="" ma:versionID="81e2c644b3ab842210a206f4510b65e6">
  <xsd:schema xmlns:xsd="http://www.w3.org/2001/XMLSchema" xmlns:xs="http://www.w3.org/2001/XMLSchema" xmlns:p="http://schemas.microsoft.com/office/2006/metadata/properties" xmlns:ns2="1d6d76e0-0554-4080-b174-a35183ad7628" xmlns:ns3="8c066b04-fcd1-453f-bcf4-d2a70df92f6d" targetNamespace="http://schemas.microsoft.com/office/2006/metadata/properties" ma:root="true" ma:fieldsID="5fbd96e528f2e14b0bdbf7c4e9c6f77b" ns2:_="" ns3:_="">
    <xsd:import namespace="1d6d76e0-0554-4080-b174-a35183ad7628"/>
    <xsd:import namespace="8c066b04-fcd1-453f-bcf4-d2a70df92f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6d76e0-0554-4080-b174-a35183ad76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066b04-fcd1-453f-bcf4-d2a70df92f6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C261AEE-3400-4D38-9998-2873A844010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E0ECB0-2F10-4053-BB5C-A0AC8730747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230C4B1-D05C-422A-A537-4ACBA2D85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6d76e0-0554-4080-b174-a35183ad7628"/>
    <ds:schemaRef ds:uri="8c066b04-fcd1-453f-bcf4-d2a70df92f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</Words>
  <Application>Microsoft Office PowerPoint</Application>
  <PresentationFormat>Breitbild</PresentationFormat>
  <Paragraphs>9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PowerPoint-Präsentation</vt:lpstr>
      <vt:lpstr>PowerPoint-Präsentation</vt:lpstr>
      <vt:lpstr>Idee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Challenge Task</dc:title>
  <dc:creator>flo</dc:creator>
  <cp:lastModifiedBy>Zvonimir serkinic</cp:lastModifiedBy>
  <cp:revision>134</cp:revision>
  <dcterms:created xsi:type="dcterms:W3CDTF">2021-05-10T12:34:55Z</dcterms:created>
  <dcterms:modified xsi:type="dcterms:W3CDTF">2021-12-14T20:04:03Z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2020-12-09T00:00:00Z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2021-05-10T00:00:00Z</vt:filetime>
  </property>
  <property fmtid="{D5CDD505-2E9C-101B-9397-08002B2CF9AE}" pid="5" name="ContentTypeId">
    <vt:lpwstr>0x01010024F4630CA076B644875F1EF7FDCC0B7F</vt:lpwstr>
  </property>
</Properties>
</file>