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4"/>
  </p:notesMasterIdLst>
  <p:handoutMasterIdLst>
    <p:handoutMasterId r:id="rId15"/>
  </p:handoutMasterIdLst>
  <p:sldIdLst>
    <p:sldId id="257" r:id="rId5"/>
    <p:sldId id="394" r:id="rId6"/>
    <p:sldId id="389" r:id="rId7"/>
    <p:sldId id="277" r:id="rId8"/>
    <p:sldId id="396" r:id="rId9"/>
    <p:sldId id="390" r:id="rId10"/>
    <p:sldId id="399" r:id="rId11"/>
    <p:sldId id="400" r:id="rId12"/>
    <p:sldId id="39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35B"/>
    <a:srgbClr val="CCE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89" autoAdjust="0"/>
    <p:restoredTop sz="93725" autoAdjust="0"/>
  </p:normalViewPr>
  <p:slideViewPr>
    <p:cSldViewPr snapToGrid="0">
      <p:cViewPr varScale="1">
        <p:scale>
          <a:sx n="82" d="100"/>
          <a:sy n="82" d="100"/>
        </p:scale>
        <p:origin x="792" y="77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2709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1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1471C2C-1567-47F4-803E-468024209D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8F5B09-2954-46C6-97BB-9E10649FE2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F2C1D-F243-42AB-ADF2-E7CB4E04900E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9A204B-EBA9-4C6D-BFB2-A104F00C8E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5F72FC-4D2D-4E5B-A4DD-62E2C822FB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CDBB5-5B4A-4483-935D-A73935186B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37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CE34E-5667-4A32-A6BA-10C7A552BC63}" type="datetimeFigureOut">
              <a:rPr lang="en-US" smtClean="0"/>
              <a:t>12/14/2022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CE34D-CFF1-4FFE-815B-D050E7ED2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6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3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E68F591-F3C7-4872-BBA0-0693794F4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99414" y="1051551"/>
            <a:ext cx="3565524" cy="2384898"/>
          </a:xfrm>
        </p:spPr>
        <p:txBody>
          <a:bodyPr anchor="b" anchorCtr="0">
            <a:noAutofit/>
          </a:bodyPr>
          <a:lstStyle/>
          <a:p>
            <a:r>
              <a:rPr lang="en-US" sz="4800" dirty="0"/>
              <a:t>3DFloat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67766A8-18D5-4391-8DB7-7BFF642763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452360" cy="685800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38AD48E-7D67-4BE9-97B6-DB64DE525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999413" y="44527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6FF8E2-165B-49EB-8120-14190F949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10915300" y="5534727"/>
            <a:ext cx="667802" cy="631474"/>
            <a:chOff x="10478914" y="1506691"/>
            <a:chExt cx="667802" cy="63147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763A7-EE7D-4306-8306-01E8C86E6350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B3A935F-6844-4FCE-B0AE-5492715A58F1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6EB97-6E8A-4B50-8701-7CB158044D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9413" y="3568700"/>
            <a:ext cx="3565524" cy="1731963"/>
          </a:xfrm>
        </p:spPr>
        <p:txBody>
          <a:bodyPr>
            <a:noAutofit/>
          </a:bodyPr>
          <a:lstStyle>
            <a:lvl1pPr>
              <a:buNone/>
              <a:defRPr sz="2000"/>
            </a:lvl1pPr>
            <a:lvl2pPr>
              <a:buNone/>
              <a:defRPr sz="2000"/>
            </a:lvl2pPr>
            <a:lvl3pPr>
              <a:buNone/>
              <a:defRPr sz="2000"/>
            </a:lvl3pPr>
            <a:lvl4pPr>
              <a:buNone/>
              <a:defRPr sz="2000"/>
            </a:lvl4pPr>
            <a:lvl5pPr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094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7931" y="5260967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 rot="2700000">
            <a:off x="10834944" y="17126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00000">
            <a:off x="10849344" y="51834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BCCE83C-72C8-4181-8D03-7CFB23A6F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6FCDFCC-38D1-43A4-918F-491DBA6B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3563936" cy="535354"/>
          </a:xfrm>
        </p:spPr>
        <p:txBody>
          <a:bodyPr anchor="b">
            <a:noAutofit/>
          </a:bodyPr>
          <a:lstStyle>
            <a:lvl1pPr marL="0" indent="0">
              <a:buNone/>
              <a:defRPr sz="20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8A9CB740-8581-4D62-8481-7ECBBEDA7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476" y="2432304"/>
            <a:ext cx="3563936" cy="3515555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AB16E493-D962-46EC-BBB8-D7E68A6404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41573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88CC7C67-1BA6-42A6-B9D3-8EDF70A3DB3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41573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17092A6-D0E6-4EF2-B3B8-AE35438D4D7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139659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 dirty="0"/>
              <a:t>Click to EDIT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4534254A-2561-400F-87CB-18A8D3538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39659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949202B-67AE-417A-A336-DF5257FFD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85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86D546-2834-435F-950F-DCEFE654B3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BD763BD-EAC5-4DB8-81AF-9743BB6A95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46AF837-10C6-44A5-B8D6-960A57487B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225773" y="385222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77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id="{97246E34-E6EE-4BF3-A0D3-A20868B5A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45BE5FFB-47D1-4474-B6CA-C3C936DF2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27610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08D9209-1A62-4AC3-BF92-94348A9BC0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6248" y="54864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ADBFB6B-1787-4549-91B6-D748C66B13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6248" y="342900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6966E3E-9B30-4375-AC9A-23256CC87D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161347" y="125399"/>
            <a:ext cx="1404698" cy="1155641"/>
            <a:chOff x="11161347" y="125399"/>
            <a:chExt cx="1404698" cy="1155641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EBBC5A2-A37E-47DF-9230-9A75067F188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161347" y="125399"/>
              <a:ext cx="1341675" cy="926985"/>
            </a:xfrm>
            <a:custGeom>
              <a:avLst/>
              <a:gdLst>
                <a:gd name="connsiteX0" fmla="*/ 1049126 w 1341675"/>
                <a:gd name="connsiteY0" fmla="*/ 8962 h 926985"/>
                <a:gd name="connsiteX1" fmla="*/ 1341675 w 1341675"/>
                <a:gd name="connsiteY1" fmla="*/ 301511 h 926985"/>
                <a:gd name="connsiteX2" fmla="*/ 1130649 w 1341675"/>
                <a:gd name="connsiteY2" fmla="*/ 512537 h 926985"/>
                <a:gd name="connsiteX3" fmla="*/ 1107397 w 1341675"/>
                <a:gd name="connsiteY3" fmla="*/ 499917 h 926985"/>
                <a:gd name="connsiteX4" fmla="*/ 926985 w 1341675"/>
                <a:gd name="connsiteY4" fmla="*/ 463493 h 926985"/>
                <a:gd name="connsiteX5" fmla="*/ 463493 w 1341675"/>
                <a:gd name="connsiteY5" fmla="*/ 926985 h 926985"/>
                <a:gd name="connsiteX6" fmla="*/ 0 w 1341675"/>
                <a:gd name="connsiteY6" fmla="*/ 926985 h 926985"/>
                <a:gd name="connsiteX7" fmla="*/ 926985 w 1341675"/>
                <a:gd name="connsiteY7" fmla="*/ 0 h 926985"/>
                <a:gd name="connsiteX8" fmla="*/ 1021763 w 1341675"/>
                <a:gd name="connsiteY8" fmla="*/ 4786 h 92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1675" h="926985">
                  <a:moveTo>
                    <a:pt x="1049126" y="8962"/>
                  </a:moveTo>
                  <a:lnTo>
                    <a:pt x="1341675" y="301511"/>
                  </a:lnTo>
                  <a:lnTo>
                    <a:pt x="1130649" y="512537"/>
                  </a:lnTo>
                  <a:lnTo>
                    <a:pt x="1107397" y="499917"/>
                  </a:lnTo>
                  <a:cubicBezTo>
                    <a:pt x="1051945" y="476462"/>
                    <a:pt x="990979" y="463493"/>
                    <a:pt x="926985" y="463493"/>
                  </a:cubicBezTo>
                  <a:cubicBezTo>
                    <a:pt x="671005" y="463493"/>
                    <a:pt x="463493" y="671005"/>
                    <a:pt x="463493" y="926985"/>
                  </a:cubicBezTo>
                  <a:lnTo>
                    <a:pt x="0" y="926985"/>
                  </a:lnTo>
                  <a:cubicBezTo>
                    <a:pt x="0" y="415026"/>
                    <a:pt x="415025" y="0"/>
                    <a:pt x="926985" y="0"/>
                  </a:cubicBezTo>
                  <a:cubicBezTo>
                    <a:pt x="958982" y="0"/>
                    <a:pt x="990601" y="1621"/>
                    <a:pt x="1021763" y="478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54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1781B9A-C230-4FFC-90A8-E0571B1DEDA7}"/>
                </a:ext>
              </a:extLst>
            </p:cNvPr>
            <p:cNvSpPr/>
            <p:nvPr/>
          </p:nvSpPr>
          <p:spPr>
            <a:xfrm rot="2700000">
              <a:off x="11798454" y="994196"/>
              <a:ext cx="107098" cy="46658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 dist="254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295925C-3570-40F1-B3CE-07D947ED464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228590" y="129580"/>
              <a:ext cx="1337455" cy="1042921"/>
            </a:xfrm>
            <a:custGeom>
              <a:avLst/>
              <a:gdLst>
                <a:gd name="connsiteX0" fmla="*/ 1084058 w 1337455"/>
                <a:gd name="connsiteY0" fmla="*/ 16081 h 1042921"/>
                <a:gd name="connsiteX1" fmla="*/ 1337455 w 1337455"/>
                <a:gd name="connsiteY1" fmla="*/ 269477 h 1042921"/>
                <a:gd name="connsiteX2" fmla="*/ 1060775 w 1337455"/>
                <a:gd name="connsiteY2" fmla="*/ 546158 h 1042921"/>
                <a:gd name="connsiteX3" fmla="*/ 1020394 w 1337455"/>
                <a:gd name="connsiteY3" fmla="*/ 532055 h 1042921"/>
                <a:gd name="connsiteX4" fmla="*/ 926985 w 1337455"/>
                <a:gd name="connsiteY4" fmla="*/ 521461 h 1042921"/>
                <a:gd name="connsiteX5" fmla="*/ 463492 w 1337455"/>
                <a:gd name="connsiteY5" fmla="*/ 1042921 h 1042921"/>
                <a:gd name="connsiteX6" fmla="*/ 0 w 1337455"/>
                <a:gd name="connsiteY6" fmla="*/ 1042921 h 1042921"/>
                <a:gd name="connsiteX7" fmla="*/ 926984 w 1337455"/>
                <a:gd name="connsiteY7" fmla="*/ 0 h 1042921"/>
                <a:gd name="connsiteX8" fmla="*/ 1021763 w 1337455"/>
                <a:gd name="connsiteY8" fmla="*/ 5384 h 104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55" h="1042921">
                  <a:moveTo>
                    <a:pt x="1084058" y="16081"/>
                  </a:moveTo>
                  <a:lnTo>
                    <a:pt x="1337455" y="269477"/>
                  </a:lnTo>
                  <a:lnTo>
                    <a:pt x="1060775" y="546158"/>
                  </a:lnTo>
                  <a:lnTo>
                    <a:pt x="1020394" y="532055"/>
                  </a:lnTo>
                  <a:cubicBezTo>
                    <a:pt x="990222" y="525109"/>
                    <a:pt x="958982" y="521461"/>
                    <a:pt x="926985" y="521461"/>
                  </a:cubicBezTo>
                  <a:cubicBezTo>
                    <a:pt x="671005" y="521461"/>
                    <a:pt x="463493" y="754927"/>
                    <a:pt x="463492" y="1042921"/>
                  </a:cubicBezTo>
                  <a:lnTo>
                    <a:pt x="0" y="1042921"/>
                  </a:lnTo>
                  <a:cubicBezTo>
                    <a:pt x="0" y="466932"/>
                    <a:pt x="415025" y="0"/>
                    <a:pt x="926984" y="0"/>
                  </a:cubicBezTo>
                  <a:cubicBezTo>
                    <a:pt x="958982" y="0"/>
                    <a:pt x="990600" y="1824"/>
                    <a:pt x="1021763" y="5384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4664AE-6DC5-428F-9AC4-5A8F67571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4036" y="5610392"/>
            <a:ext cx="667802" cy="631474"/>
            <a:chOff x="10478914" y="1506691"/>
            <a:chExt cx="667802" cy="63147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88F304-7DF7-42FB-BD6F-D575128A1DDE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4835D9-7DE9-4DDD-A6C2-1C526822700A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3C43C1C-00B3-40E0-B073-B8C56206D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303845" y="5427212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1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2362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65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332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56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0923D16-1EC5-4C17-ABA8-B13A1256B3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549275"/>
            <a:ext cx="3565524" cy="1997855"/>
          </a:xfrm>
        </p:spPr>
        <p:txBody>
          <a:bodyPr wrap="square" anchor="b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0294D8B-CF64-4C26-8C78-57A375E7D33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50863" y="2677306"/>
            <a:ext cx="3565525" cy="3415519"/>
          </a:xfrm>
        </p:spPr>
        <p:txBody>
          <a:bodyPr anchor="t" anchorCtr="0">
            <a:noAutofit/>
          </a:bodyPr>
          <a:lstStyle>
            <a:lvl1pPr>
              <a:buNone/>
              <a:defRPr/>
            </a:lvl1pPr>
          </a:lstStyle>
          <a:p>
            <a:pPr>
              <a:lnSpc>
                <a:spcPct val="120000"/>
              </a:lnSpc>
            </a:pPr>
            <a:r>
              <a:rPr lang="en-US" sz="1600" dirty="0"/>
              <a:t>Click to add text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7BCF456-426F-435B-8DF0-A32A44F5A8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08928" y="1596771"/>
            <a:ext cx="3448558" cy="3448558"/>
          </a:xfrm>
          <a:custGeom>
            <a:avLst/>
            <a:gdLst>
              <a:gd name="connsiteX0" fmla="*/ 1724279 w 3448558"/>
              <a:gd name="connsiteY0" fmla="*/ 0 h 3448558"/>
              <a:gd name="connsiteX1" fmla="*/ 3448558 w 3448558"/>
              <a:gd name="connsiteY1" fmla="*/ 1724279 h 3448558"/>
              <a:gd name="connsiteX2" fmla="*/ 1724279 w 3448558"/>
              <a:gd name="connsiteY2" fmla="*/ 3448558 h 3448558"/>
              <a:gd name="connsiteX3" fmla="*/ 0 w 3448558"/>
              <a:gd name="connsiteY3" fmla="*/ 1724279 h 3448558"/>
              <a:gd name="connsiteX4" fmla="*/ 1724279 w 3448558"/>
              <a:gd name="connsiteY4" fmla="*/ 0 h 3448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8558" h="3448558">
                <a:moveTo>
                  <a:pt x="1724279" y="0"/>
                </a:moveTo>
                <a:cubicBezTo>
                  <a:pt x="2676572" y="0"/>
                  <a:pt x="3448558" y="771986"/>
                  <a:pt x="3448558" y="1724279"/>
                </a:cubicBezTo>
                <a:cubicBezTo>
                  <a:pt x="3448558" y="2676572"/>
                  <a:pt x="2676572" y="3448558"/>
                  <a:pt x="1724279" y="3448558"/>
                </a:cubicBezTo>
                <a:cubicBezTo>
                  <a:pt x="771986" y="3448558"/>
                  <a:pt x="0" y="2676572"/>
                  <a:pt x="0" y="1724279"/>
                </a:cubicBezTo>
                <a:cubicBezTo>
                  <a:pt x="0" y="771986"/>
                  <a:pt x="771986" y="0"/>
                  <a:pt x="1724279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813A609-7079-46D5-9C1D-52004ABDAC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18575" y="596392"/>
            <a:ext cx="2263776" cy="2263776"/>
          </a:xfrm>
          <a:custGeom>
            <a:avLst/>
            <a:gdLst>
              <a:gd name="connsiteX0" fmla="*/ 1131888 w 2263776"/>
              <a:gd name="connsiteY0" fmla="*/ 0 h 2263776"/>
              <a:gd name="connsiteX1" fmla="*/ 2263776 w 2263776"/>
              <a:gd name="connsiteY1" fmla="*/ 1131888 h 2263776"/>
              <a:gd name="connsiteX2" fmla="*/ 1131888 w 2263776"/>
              <a:gd name="connsiteY2" fmla="*/ 2263776 h 2263776"/>
              <a:gd name="connsiteX3" fmla="*/ 0 w 2263776"/>
              <a:gd name="connsiteY3" fmla="*/ 1131888 h 2263776"/>
              <a:gd name="connsiteX4" fmla="*/ 1131888 w 2263776"/>
              <a:gd name="connsiteY4" fmla="*/ 0 h 226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3776" h="2263776">
                <a:moveTo>
                  <a:pt x="1131888" y="0"/>
                </a:moveTo>
                <a:cubicBezTo>
                  <a:pt x="1757012" y="0"/>
                  <a:pt x="2263776" y="506764"/>
                  <a:pt x="2263776" y="1131888"/>
                </a:cubicBezTo>
                <a:cubicBezTo>
                  <a:pt x="2263776" y="1757012"/>
                  <a:pt x="1757012" y="2263776"/>
                  <a:pt x="1131888" y="2263776"/>
                </a:cubicBezTo>
                <a:cubicBezTo>
                  <a:pt x="506764" y="2263776"/>
                  <a:pt x="0" y="1757012"/>
                  <a:pt x="0" y="1131888"/>
                </a:cubicBezTo>
                <a:cubicBezTo>
                  <a:pt x="0" y="506764"/>
                  <a:pt x="506764" y="0"/>
                  <a:pt x="113188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14F21DF-D5E0-4C6C-BA2C-D69D65DBB1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91612" y="3324733"/>
            <a:ext cx="2936876" cy="2936876"/>
          </a:xfrm>
          <a:custGeom>
            <a:avLst/>
            <a:gdLst>
              <a:gd name="connsiteX0" fmla="*/ 1468438 w 2936876"/>
              <a:gd name="connsiteY0" fmla="*/ 0 h 2936876"/>
              <a:gd name="connsiteX1" fmla="*/ 2936876 w 2936876"/>
              <a:gd name="connsiteY1" fmla="*/ 1468438 h 2936876"/>
              <a:gd name="connsiteX2" fmla="*/ 1468438 w 2936876"/>
              <a:gd name="connsiteY2" fmla="*/ 2936876 h 2936876"/>
              <a:gd name="connsiteX3" fmla="*/ 0 w 2936876"/>
              <a:gd name="connsiteY3" fmla="*/ 1468438 h 2936876"/>
              <a:gd name="connsiteX4" fmla="*/ 1468438 w 2936876"/>
              <a:gd name="connsiteY4" fmla="*/ 0 h 293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6876" h="2936876">
                <a:moveTo>
                  <a:pt x="1468438" y="0"/>
                </a:moveTo>
                <a:cubicBezTo>
                  <a:pt x="2279434" y="0"/>
                  <a:pt x="2936876" y="657442"/>
                  <a:pt x="2936876" y="1468438"/>
                </a:cubicBezTo>
                <a:cubicBezTo>
                  <a:pt x="2936876" y="2279434"/>
                  <a:pt x="2279434" y="2936876"/>
                  <a:pt x="1468438" y="2936876"/>
                </a:cubicBezTo>
                <a:cubicBezTo>
                  <a:pt x="657442" y="2936876"/>
                  <a:pt x="0" y="2279434"/>
                  <a:pt x="0" y="1468438"/>
                </a:cubicBezTo>
                <a:cubicBezTo>
                  <a:pt x="0" y="657442"/>
                  <a:pt x="657442" y="0"/>
                  <a:pt x="146843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2FF63B4-C261-4597-9EE0-811D250B9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6548755" y="85016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92CF088-7F97-4A11-8A81-0EF641F69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602297" y="5691007"/>
            <a:ext cx="667802" cy="631474"/>
            <a:chOff x="3409557" y="4940429"/>
            <a:chExt cx="667802" cy="63147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65B23B7-CE74-4974-ABD8-BFA31D583416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3537358" y="4940429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F99BB1F-6C9D-4972-9EF4-98ACD7BE71E5}"/>
                </a:ext>
              </a:extLst>
            </p:cNvPr>
            <p:cNvSpPr/>
            <p:nvPr/>
          </p:nvSpPr>
          <p:spPr>
            <a:xfrm rot="13500000">
              <a:off x="3544558" y="4858365"/>
              <a:ext cx="270000" cy="54000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4120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458B3A1-C77D-4AFC-B2C8-79520B53C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72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551DA26-B267-4F28-B4D0-65B3EF6E11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95544A62-DA23-4840-99DE-09AFC8F4DC4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4096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0C91AF30-C5BB-4601-BDEB-E60C93A169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83808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5B625AA5-EA5B-4115-A461-DA2C7087D83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7904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1B1AE41C-3196-4E6F-A3A8-313A92677FF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02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517979-166D-4AAA-ABBC-0C3E5C2EC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111559-B769-4E2A-A891-97B3C4AA6BAC}"/>
              </a:ext>
            </a:extLst>
          </p:cNvPr>
          <p:cNvSpPr/>
          <p:nvPr userDrawn="1"/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16724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42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57281"/>
            <a:ext cx="6640285" cy="3300719"/>
          </a:xfrm>
          <a:gradFill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60000"/>
                </a:schemeClr>
              </a:gs>
            </a:gsLst>
            <a:lin ang="10800000" scaled="1"/>
          </a:gradFill>
        </p:spPr>
        <p:txBody>
          <a:bodyPr>
            <a:noAutofit/>
          </a:bodyPr>
          <a:lstStyle>
            <a:lvl1pPr marL="548640" indent="0">
              <a:lnSpc>
                <a:spcPct val="200000"/>
              </a:lnSpc>
              <a:buNone/>
              <a:defRPr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6640285" cy="3535509"/>
          </a:xfrm>
          <a:gradFill flip="none" rotWithShape="1"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70000"/>
                </a:schemeClr>
              </a:gs>
            </a:gsLst>
            <a:lin ang="10800000" scaled="1"/>
            <a:tileRect/>
          </a:gradFill>
        </p:spPr>
        <p:txBody>
          <a:bodyPr anchor="b" anchorCtr="0">
            <a:noAutofit/>
          </a:bodyPr>
          <a:lstStyle>
            <a:lvl1pPr marL="548640">
              <a:spcAft>
                <a:spcPts val="1200"/>
              </a:spcAft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04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Chart Table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71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62BF5C-3876-4161-B4FF-14CA94D32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6160" cy="3384550"/>
          </a:xfrm>
        </p:spPr>
        <p:txBody>
          <a:bodyPr wrap="square" anchor="b" anchorCtr="0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7C5C60-EC4D-410B-9997-0B7328960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0573155C-3428-4F4F-AE66-A519D777EAAE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1853496C-159E-4D47-94B5-0835FB6511B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E93E330-715B-44E8-84D9-CE166D428DAB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0A2FA6F-99B7-4984-A80C-570644889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439C8C03-81B3-4DE8-B96A-78258E4467C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0863" y="4097338"/>
            <a:ext cx="3565524" cy="2351087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FBB56D-C8B1-4ED9-A5DB-72BA636DAD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35809" y="656633"/>
            <a:ext cx="5132388" cy="5132388"/>
          </a:xfrm>
          <a:custGeom>
            <a:avLst/>
            <a:gdLst>
              <a:gd name="connsiteX0" fmla="*/ 2566194 w 5132388"/>
              <a:gd name="connsiteY0" fmla="*/ 0 h 5132388"/>
              <a:gd name="connsiteX1" fmla="*/ 5132388 w 5132388"/>
              <a:gd name="connsiteY1" fmla="*/ 2566194 h 5132388"/>
              <a:gd name="connsiteX2" fmla="*/ 2566194 w 5132388"/>
              <a:gd name="connsiteY2" fmla="*/ 5132388 h 5132388"/>
              <a:gd name="connsiteX3" fmla="*/ 0 w 5132388"/>
              <a:gd name="connsiteY3" fmla="*/ 2566194 h 5132388"/>
              <a:gd name="connsiteX4" fmla="*/ 2566194 w 5132388"/>
              <a:gd name="connsiteY4" fmla="*/ 0 h 513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08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38C6F9E-A74F-4F54-9409-B6B93DF8CE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F0F71C5-78A4-4793-9BD4-3DF0EE3E3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288775" y="7626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Title 5">
            <a:extLst>
              <a:ext uri="{FF2B5EF4-FFF2-40B4-BE49-F238E27FC236}">
                <a16:creationId xmlns:a16="http://schemas.microsoft.com/office/drawing/2014/main" id="{36F60F77-4CC9-4F86-B70A-85012C6588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640" y="548640"/>
            <a:ext cx="8281987" cy="1253041"/>
          </a:xfrm>
        </p:spPr>
        <p:txBody>
          <a:bodyPr>
            <a:noAutofit/>
          </a:bodyPr>
          <a:lstStyle/>
          <a:p>
            <a:r>
              <a:rPr lang="en-US" dirty="0"/>
              <a:t>Team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6093F87-C1F6-4FAB-B891-6F7D7FC20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00565" y="4518946"/>
            <a:ext cx="1980001" cy="1363916"/>
            <a:chOff x="4879602" y="3781429"/>
            <a:chExt cx="1980001" cy="136391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1A4FD5C-1E5B-46D1-BA9D-99928D19AF04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7DF0ED5-A971-408F-A055-C7E5D7A623C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A81F353-4C5B-4A37-9846-2C1E2D0FC25F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2B74EA3-11CE-4D3F-99AD-162563447653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8F41896B-6DDA-4F82-9F74-3EBF93A3CD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78992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7" name="Picture Placeholder 55">
            <a:extLst>
              <a:ext uri="{FF2B5EF4-FFF2-40B4-BE49-F238E27FC236}">
                <a16:creationId xmlns:a16="http://schemas.microsoft.com/office/drawing/2014/main" id="{EF85499B-C29A-4C8B-922C-7CE4771E35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38384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8" name="Picture Placeholder 55">
            <a:extLst>
              <a:ext uri="{FF2B5EF4-FFF2-40B4-BE49-F238E27FC236}">
                <a16:creationId xmlns:a16="http://schemas.microsoft.com/office/drawing/2014/main" id="{F82A1DB8-0AE7-4E17-B07B-FCF45B85EE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61976" y="1993392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9" name="Picture Placeholder 55">
            <a:extLst>
              <a:ext uri="{FF2B5EF4-FFF2-40B4-BE49-F238E27FC236}">
                <a16:creationId xmlns:a16="http://schemas.microsoft.com/office/drawing/2014/main" id="{A83EEB6C-83B7-471D-B5A4-4071534048D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85568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17A96A8C-F792-485A-9BB9-4DEDCA0CE6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79500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6C65AE07-519E-4E3B-8521-621C834391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8733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5" name="Text Placeholder 62">
            <a:extLst>
              <a:ext uri="{FF2B5EF4-FFF2-40B4-BE49-F238E27FC236}">
                <a16:creationId xmlns:a16="http://schemas.microsoft.com/office/drawing/2014/main" id="{FB878318-C287-428B-8105-429BC4B03F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39151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1465E516-2CEF-4F9E-9375-7D41DCFCBB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38384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2">
            <a:extLst>
              <a:ext uri="{FF2B5EF4-FFF2-40B4-BE49-F238E27FC236}">
                <a16:creationId xmlns:a16="http://schemas.microsoft.com/office/drawing/2014/main" id="{FE012CE3-36AA-4016-A88E-27BCFFEFD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62743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8D5671AF-0137-4226-8A84-2784817E5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1976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9" name="Text Placeholder 62">
            <a:extLst>
              <a:ext uri="{FF2B5EF4-FFF2-40B4-BE49-F238E27FC236}">
                <a16:creationId xmlns:a16="http://schemas.microsoft.com/office/drawing/2014/main" id="{DA1587F0-23BF-4FB8-B06C-2B0AA928E93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3112" y="3787288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565C0B22-B5E7-44BB-A17C-7FB5BB5D82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32345" y="4238812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7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5437186" cy="535354"/>
          </a:xfrm>
        </p:spPr>
        <p:txBody>
          <a:bodyPr anchor="b">
            <a:no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427370"/>
            <a:ext cx="5429114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731375"/>
            <a:ext cx="5436392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427370"/>
            <a:ext cx="5436391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Testat Blockchain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92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en-US"/>
              <a:t>Testat Blockchain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557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33" r:id="rId3"/>
    <p:sldLayoutId id="2147483687" r:id="rId4"/>
    <p:sldLayoutId id="2147483734" r:id="rId5"/>
    <p:sldLayoutId id="2147483686" r:id="rId6"/>
    <p:sldLayoutId id="2147483696" r:id="rId7"/>
    <p:sldLayoutId id="2147483707" r:id="rId8"/>
    <p:sldLayoutId id="2147483689" r:id="rId9"/>
    <p:sldLayoutId id="2147483697" r:id="rId10"/>
    <p:sldLayoutId id="2147483731" r:id="rId11"/>
    <p:sldLayoutId id="2147483693" r:id="rId12"/>
    <p:sldLayoutId id="2147483685" r:id="rId13"/>
    <p:sldLayoutId id="2147483688" r:id="rId14"/>
    <p:sldLayoutId id="2147483691" r:id="rId15"/>
    <p:sldLayoutId id="2147483692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2" pos="3840">
          <p15:clr>
            <a:srgbClr val="F26B43"/>
          </p15:clr>
        </p15:guide>
        <p15:guide id="33" orient="horz" pos="2160">
          <p15:clr>
            <a:srgbClr val="F26B43"/>
          </p15:clr>
        </p15:guide>
        <p15:guide id="34" pos="347">
          <p15:clr>
            <a:srgbClr val="F26B43"/>
          </p15:clr>
        </p15:guide>
        <p15:guide id="35" pos="7333">
          <p15:clr>
            <a:srgbClr val="F26B43"/>
          </p15:clr>
        </p15:guide>
        <p15:guide id="36" orient="horz" pos="346">
          <p15:clr>
            <a:srgbClr val="F26B43"/>
          </p15:clr>
        </p15:guide>
        <p15:guide id="37" orient="horz" pos="3974">
          <p15:clr>
            <a:srgbClr val="F26B43"/>
          </p15:clr>
        </p15:guide>
        <p15:guide id="38" pos="824">
          <p15:clr>
            <a:srgbClr val="A4A3A4"/>
          </p15:clr>
        </p15:guide>
        <p15:guide id="39" pos="937">
          <p15:clr>
            <a:srgbClr val="A4A3A4"/>
          </p15:clr>
        </p15:guide>
        <p15:guide id="40" pos="1413">
          <p15:clr>
            <a:srgbClr val="A4A3A4"/>
          </p15:clr>
        </p15:guide>
        <p15:guide id="41" pos="1527">
          <p15:clr>
            <a:srgbClr val="A4A3A4"/>
          </p15:clr>
        </p15:guide>
        <p15:guide id="42" pos="2003">
          <p15:clr>
            <a:srgbClr val="A4A3A4"/>
          </p15:clr>
        </p15:guide>
        <p15:guide id="43" pos="2116">
          <p15:clr>
            <a:srgbClr val="A4A3A4"/>
          </p15:clr>
        </p15:guide>
        <p15:guide id="44" pos="2593">
          <p15:clr>
            <a:srgbClr val="A4A3A4"/>
          </p15:clr>
        </p15:guide>
        <p15:guide id="45" pos="2706">
          <p15:clr>
            <a:srgbClr val="A4A3A4"/>
          </p15:clr>
        </p15:guide>
        <p15:guide id="46" pos="3182">
          <p15:clr>
            <a:srgbClr val="A4A3A4"/>
          </p15:clr>
        </p15:guide>
        <p15:guide id="47" pos="3318">
          <p15:clr>
            <a:srgbClr val="A4A3A4"/>
          </p15:clr>
        </p15:guide>
        <p15:guide id="48" pos="3772">
          <p15:clr>
            <a:srgbClr val="A4A3A4"/>
          </p15:clr>
        </p15:guide>
        <p15:guide id="49" pos="3908">
          <p15:clr>
            <a:srgbClr val="A4A3A4"/>
          </p15:clr>
        </p15:guide>
        <p15:guide id="50" pos="4362">
          <p15:clr>
            <a:srgbClr val="A4A3A4"/>
          </p15:clr>
        </p15:guide>
        <p15:guide id="51" pos="4498">
          <p15:clr>
            <a:srgbClr val="A4A3A4"/>
          </p15:clr>
        </p15:guide>
        <p15:guide id="52" pos="4951">
          <p15:clr>
            <a:srgbClr val="A4A3A4"/>
          </p15:clr>
        </p15:guide>
        <p15:guide id="53" pos="5087">
          <p15:clr>
            <a:srgbClr val="A4A3A4"/>
          </p15:clr>
        </p15:guide>
        <p15:guide id="54" pos="5541">
          <p15:clr>
            <a:srgbClr val="A4A3A4"/>
          </p15:clr>
        </p15:guide>
        <p15:guide id="55" pos="5677">
          <p15:clr>
            <a:srgbClr val="A4A3A4"/>
          </p15:clr>
        </p15:guide>
        <p15:guide id="56" pos="6153">
          <p15:clr>
            <a:srgbClr val="A4A3A4"/>
          </p15:clr>
        </p15:guide>
        <p15:guide id="57" pos="6267">
          <p15:clr>
            <a:srgbClr val="A4A3A4"/>
          </p15:clr>
        </p15:guide>
        <p15:guide id="58" pos="6743">
          <p15:clr>
            <a:srgbClr val="A4A3A4"/>
          </p15:clr>
        </p15:guide>
        <p15:guide id="59" pos="6856">
          <p15:clr>
            <a:srgbClr val="A4A3A4"/>
          </p15:clr>
        </p15:guide>
        <p15:guide id="60" orient="horz" pos="3838">
          <p15:clr>
            <a:srgbClr val="A4A3A4"/>
          </p15:clr>
        </p15:guide>
        <p15:guide id="61" orient="horz" pos="2092">
          <p15:clr>
            <a:srgbClr val="A4A3A4"/>
          </p15:clr>
        </p15:guide>
        <p15:guide id="62" orient="horz" pos="2228">
          <p15:clr>
            <a:srgbClr val="A4A3A4"/>
          </p15:clr>
        </p15:guide>
        <p15:guide id="63" orient="horz" pos="845">
          <p15:clr>
            <a:srgbClr val="A4A3A4"/>
          </p15:clr>
        </p15:guide>
        <p15:guide id="64" orient="horz" pos="958">
          <p15:clr>
            <a:srgbClr val="A4A3A4"/>
          </p15:clr>
        </p15:guide>
        <p15:guide id="65" orient="horz" pos="1480">
          <p15:clr>
            <a:srgbClr val="A4A3A4"/>
          </p15:clr>
        </p15:guide>
        <p15:guide id="66" orient="horz" pos="1593">
          <p15:clr>
            <a:srgbClr val="A4A3A4"/>
          </p15:clr>
        </p15:guide>
        <p15:guide id="67" orient="horz" pos="2727">
          <p15:clr>
            <a:srgbClr val="A4A3A4"/>
          </p15:clr>
        </p15:guide>
        <p15:guide id="68" orient="horz" pos="2840">
          <p15:clr>
            <a:srgbClr val="A4A3A4"/>
          </p15:clr>
        </p15:guide>
        <p15:guide id="69" orient="horz" pos="3339">
          <p15:clr>
            <a:srgbClr val="A4A3A4"/>
          </p15:clr>
        </p15:guide>
        <p15:guide id="70" orient="horz" pos="347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14.svg"/><Relationship Id="rId12" Type="http://schemas.openxmlformats.org/officeDocument/2006/relationships/image" Target="../media/image18.svg"/><Relationship Id="rId17" Type="http://schemas.openxmlformats.org/officeDocument/2006/relationships/image" Target="../media/image23.sv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svg"/><Relationship Id="rId15" Type="http://schemas.openxmlformats.org/officeDocument/2006/relationships/image" Target="../media/image21.png"/><Relationship Id="rId10" Type="http://schemas.openxmlformats.org/officeDocument/2006/relationships/image" Target="../media/image16.svg"/><Relationship Id="rId19" Type="http://schemas.openxmlformats.org/officeDocument/2006/relationships/image" Target="../media/image25.svg"/><Relationship Id="rId4" Type="http://schemas.openxmlformats.org/officeDocument/2006/relationships/image" Target="../media/image11.pn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Data Points Digital background">
            <a:extLst>
              <a:ext uri="{FF2B5EF4-FFF2-40B4-BE49-F238E27FC236}">
                <a16:creationId xmlns:a16="http://schemas.microsoft.com/office/drawing/2014/main" id="{9A8AD548-922D-4E1D-B19C-5F6E808B81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7281869" cy="6857999"/>
          </a:xfr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9A11267-FC52-4990-8D98-010AFABA55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31624" y="3568701"/>
            <a:ext cx="3565524" cy="1731963"/>
          </a:xfrm>
        </p:spPr>
        <p:txBody>
          <a:bodyPr>
            <a:normAutofit/>
          </a:bodyPr>
          <a:lstStyle/>
          <a:p>
            <a:r>
              <a:rPr lang="en-US" dirty="0" err="1"/>
              <a:t>Testat</a:t>
            </a:r>
            <a:r>
              <a:rPr lang="en-US" dirty="0"/>
              <a:t> Blockchain Modul</a:t>
            </a:r>
            <a:br>
              <a:rPr lang="en-US" dirty="0"/>
            </a:br>
            <a:r>
              <a:rPr lang="en-US" dirty="0"/>
              <a:t>Benjamin Plattner</a:t>
            </a:r>
            <a:br>
              <a:rPr lang="en-US" dirty="0"/>
            </a:br>
            <a:r>
              <a:rPr lang="en-US" dirty="0"/>
              <a:t>Benjamin Kern</a:t>
            </a:r>
            <a:br>
              <a:rPr lang="en-US" dirty="0"/>
            </a:br>
            <a:r>
              <a:rPr lang="en-US" dirty="0"/>
              <a:t>Thomas Kleb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09DE055-9307-88A8-CBB1-536A4EC2CD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31624" y="2536431"/>
            <a:ext cx="4198076" cy="94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814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ADECA382-09EA-8A87-2EB2-8DE1F67C1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5E7A056-E6BE-E3E0-98C6-F3489EE77A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Idee</a:t>
            </a:r>
          </a:p>
          <a:p>
            <a:r>
              <a:rPr lang="en-GB" dirty="0"/>
              <a:t>Frameworks</a:t>
            </a:r>
          </a:p>
          <a:p>
            <a:r>
              <a:rPr lang="en-GB" dirty="0" err="1"/>
              <a:t>Architektur</a:t>
            </a:r>
            <a:endParaRPr lang="en-GB" dirty="0"/>
          </a:p>
          <a:p>
            <a:r>
              <a:rPr lang="en-GB" dirty="0"/>
              <a:t>Demonstration</a:t>
            </a:r>
          </a:p>
          <a:p>
            <a:r>
              <a:rPr lang="en-GB" dirty="0"/>
              <a:t>Feedback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8670E9-2BCF-A3B2-6A62-7E062CAD5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882C02-47F1-A638-AD00-0ECEAB72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Testat</a:t>
            </a:r>
            <a:r>
              <a:rPr lang="en-US" dirty="0"/>
              <a:t> Blockchain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4D9ED7-01E7-0FF8-8F7F-0FF096FFF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34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6426E-F6F6-4A7C-9181-8C3090996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6"/>
            <a:ext cx="4328113" cy="1246868"/>
          </a:xfrm>
        </p:spPr>
        <p:txBody>
          <a:bodyPr/>
          <a:lstStyle/>
          <a:p>
            <a:r>
              <a:rPr lang="en-US" dirty="0"/>
              <a:t>Idee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60D6F-4D0F-4D33-B2A7-159C8583F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1926192"/>
            <a:ext cx="6509611" cy="341551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Spendeplattform</a:t>
            </a:r>
            <a:r>
              <a:rPr lang="en-US" dirty="0"/>
              <a:t> für WWF, </a:t>
            </a:r>
            <a:r>
              <a:rPr lang="en-US" dirty="0" err="1"/>
              <a:t>Unicef</a:t>
            </a:r>
            <a:r>
              <a:rPr lang="en-US" dirty="0"/>
              <a:t> und </a:t>
            </a:r>
            <a:r>
              <a:rPr lang="en-US" dirty="0" err="1"/>
              <a:t>Redcross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Wähler</a:t>
            </a:r>
            <a:r>
              <a:rPr lang="en-US" dirty="0"/>
              <a:t> </a:t>
            </a:r>
            <a:r>
              <a:rPr lang="en-US" dirty="0" err="1"/>
              <a:t>stimmen</a:t>
            </a:r>
            <a:r>
              <a:rPr lang="en-US" dirty="0"/>
              <a:t> ab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NFT </a:t>
            </a:r>
            <a:r>
              <a:rPr lang="en-US" dirty="0" err="1"/>
              <a:t>geht</a:t>
            </a:r>
            <a:r>
              <a:rPr lang="en-US" dirty="0"/>
              <a:t> an den </a:t>
            </a:r>
            <a:r>
              <a:rPr lang="en-US" dirty="0" err="1"/>
              <a:t>Gewinner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</a:t>
            </a:r>
            <a:r>
              <a:rPr lang="en-US" dirty="0" err="1"/>
              <a:t>Ablauf</a:t>
            </a:r>
            <a:r>
              <a:rPr lang="en-US" dirty="0"/>
              <a:t> der Zeit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915FE2C5-E66A-4405-B19E-2C5C546C9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B01DF4D0-78BC-4C8C-9570-26F0B2254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Testat</a:t>
            </a:r>
            <a:r>
              <a:rPr lang="en-US" dirty="0"/>
              <a:t> Blockchain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B199C97-F175-437D-8311-DB662925C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 descr="A red and black rectangle&#10;&#10;Description automatically generated with low confidence">
            <a:extLst>
              <a:ext uri="{FF2B5EF4-FFF2-40B4-BE49-F238E27FC236}">
                <a16:creationId xmlns:a16="http://schemas.microsoft.com/office/drawing/2014/main" id="{F006FA1F-97EC-01BF-F051-FA8571EBB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9448" y="3785128"/>
            <a:ext cx="1619754" cy="1622454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665367E-8E76-654A-89E1-7E08C2081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6505" y="834758"/>
            <a:ext cx="1426888" cy="1426888"/>
          </a:xfrm>
          <a:prstGeom prst="rect">
            <a:avLst/>
          </a:prstGeom>
        </p:spPr>
      </p:pic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41357202-FCC1-4C14-A71A-94087C7149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755" y="1548202"/>
            <a:ext cx="3140693" cy="261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234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E174092-82D3-44E0-8948-4096232ED0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Frameworks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B09E6D8-E039-86DA-1814-7AF05743418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Remix IDE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90A38A2-6ED8-A4DB-B971-A2F3DDAA35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78732" y="4232949"/>
            <a:ext cx="1846147" cy="207641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GB" dirty="0" err="1"/>
              <a:t>Einfach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gebrauchen</a:t>
            </a: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Hardhat </a:t>
            </a:r>
            <a:r>
              <a:rPr lang="en-GB" dirty="0" err="1"/>
              <a:t>kompatibel</a:t>
            </a: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/>
              <a:t>Solidity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FB99D01-84B0-AE03-BE0F-E92A1466BC0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Hardhat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30991B77-3AE0-4994-91B4-20FE5A6B5F4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838384" y="4232949"/>
            <a:ext cx="1711572" cy="207641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GB" dirty="0" err="1"/>
              <a:t>Einfach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handhaben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Remix </a:t>
            </a:r>
          </a:p>
          <a:p>
            <a:pPr marL="285750" indent="-285750">
              <a:buFontTx/>
              <a:buChar char="-"/>
            </a:pPr>
            <a:r>
              <a:rPr lang="en-GB" dirty="0"/>
              <a:t>Ether JS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B43CC32-0567-2F23-D7E2-5EE282B8F24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React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92EDDD0E-4A0E-2F4A-57AA-020AAC956B8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661976" y="4232949"/>
            <a:ext cx="1711572" cy="2076411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GB" dirty="0"/>
              <a:t>Neu!</a:t>
            </a:r>
          </a:p>
          <a:p>
            <a:pPr marL="285750" indent="-285750">
              <a:buFontTx/>
              <a:buChar char="-"/>
            </a:pPr>
            <a:r>
              <a:rPr lang="en-GB" dirty="0"/>
              <a:t>Native JS hat </a:t>
            </a:r>
            <a:r>
              <a:rPr lang="en-GB" dirty="0" err="1"/>
              <a:t>Probleme</a:t>
            </a:r>
            <a:r>
              <a:rPr lang="en-GB" dirty="0"/>
              <a:t> </a:t>
            </a:r>
            <a:r>
              <a:rPr lang="en-GB" dirty="0" err="1"/>
              <a:t>gemacht</a:t>
            </a:r>
            <a:endParaRPr lang="en-GB" dirty="0"/>
          </a:p>
          <a:p>
            <a:pPr marL="285750" indent="-285750">
              <a:buFontTx/>
              <a:buChar char="-"/>
            </a:pPr>
            <a:r>
              <a:rPr lang="en-GB" dirty="0" err="1"/>
              <a:t>Einfach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wechseln</a:t>
            </a:r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BF1D8A2-E12B-C87C-9EDF-727A296D11D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Typescript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5E546A9-29D4-D52A-B43D-5F2C79B3A7E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432345" y="4238812"/>
            <a:ext cx="1711572" cy="2070548"/>
          </a:xfrm>
        </p:spPr>
        <p:txBody>
          <a:bodyPr/>
          <a:lstStyle/>
          <a:p>
            <a:pPr marL="285750" indent="-285750">
              <a:buFontTx/>
              <a:buChar char="-"/>
            </a:pPr>
            <a:r>
              <a:rPr lang="en-GB" dirty="0"/>
              <a:t>Besser </a:t>
            </a:r>
            <a:r>
              <a:rPr lang="en-GB" dirty="0" err="1"/>
              <a:t>als</a:t>
            </a:r>
            <a:r>
              <a:rPr lang="en-GB" dirty="0"/>
              <a:t> native JS</a:t>
            </a:r>
          </a:p>
          <a:p>
            <a:pPr marL="285750" indent="-285750">
              <a:buFontTx/>
              <a:buChar char="-"/>
            </a:pPr>
            <a:r>
              <a:rPr lang="en-GB" dirty="0"/>
              <a:t>Type safe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EF484-38C8-4EDC-ACF5-695CFB216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D183D7-B16E-4A9D-BC4B-D1EC347B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Testat</a:t>
            </a:r>
            <a:r>
              <a:rPr lang="en-US" dirty="0"/>
              <a:t>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C33DF-36C9-49E9-B48D-A320B179C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23392CF8-7A63-63CC-3DBB-286ECD53C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645" y="1783867"/>
            <a:ext cx="2143975" cy="1885336"/>
          </a:xfrm>
          <a:prstGeom prst="rect">
            <a:avLst/>
          </a:prstGeom>
        </p:spPr>
      </p:pic>
      <p:pic>
        <p:nvPicPr>
          <p:cNvPr id="41" name="Picture 40" descr="Icon&#10;&#10;Description automatically generated">
            <a:extLst>
              <a:ext uri="{FF2B5EF4-FFF2-40B4-BE49-F238E27FC236}">
                <a16:creationId xmlns:a16="http://schemas.microsoft.com/office/drawing/2014/main" id="{1556AE22-90F1-FC3D-37EF-E6250E8316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159" y="1841909"/>
            <a:ext cx="1980720" cy="1886400"/>
          </a:xfrm>
          <a:prstGeom prst="rect">
            <a:avLst/>
          </a:prstGeom>
        </p:spPr>
      </p:pic>
      <p:pic>
        <p:nvPicPr>
          <p:cNvPr id="47" name="Picture 46" descr="Icon&#10;&#10;Description automatically generated">
            <a:extLst>
              <a:ext uri="{FF2B5EF4-FFF2-40B4-BE49-F238E27FC236}">
                <a16:creationId xmlns:a16="http://schemas.microsoft.com/office/drawing/2014/main" id="{50488510-D0E8-7448-4773-EADE78D73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4562" y="1841909"/>
            <a:ext cx="1886400" cy="1886400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FE7FB5-7A03-FB3F-F8AA-E718449C8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7004" y="2069418"/>
            <a:ext cx="1434513" cy="143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86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D4F5F-9EE2-5B99-22B8-17AFBD0E3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Architektur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7D880A-E0B1-86AA-AF74-3FDBC0EC1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C2D98-C342-BBCE-35AA-50016B0F7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5BFFFE-D95E-DB39-DFE5-029C620FB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5</a:t>
            </a:fld>
            <a:endParaRPr lang="en-US"/>
          </a:p>
        </p:txBody>
      </p:sp>
      <p:pic>
        <p:nvPicPr>
          <p:cNvPr id="12" name="Content Placeholder 11" descr="Icon&#10;&#10;Description automatically generated">
            <a:extLst>
              <a:ext uri="{FF2B5EF4-FFF2-40B4-BE49-F238E27FC236}">
                <a16:creationId xmlns:a16="http://schemas.microsoft.com/office/drawing/2014/main" id="{C72E2731-55BB-907F-F869-237371FBB6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7075" y="2571222"/>
            <a:ext cx="1747741" cy="1664516"/>
          </a:xfr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8CCFD799-C6E2-1DF4-F4A0-82974D2A9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1870" y="2560947"/>
            <a:ext cx="1916231" cy="1685066"/>
          </a:xfrm>
          <a:prstGeom prst="rect">
            <a:avLst/>
          </a:prstGeom>
        </p:spPr>
      </p:pic>
      <p:pic>
        <p:nvPicPr>
          <p:cNvPr id="16" name="Graphic 15" descr="Browser window with solid fill">
            <a:extLst>
              <a:ext uri="{FF2B5EF4-FFF2-40B4-BE49-F238E27FC236}">
                <a16:creationId xmlns:a16="http://schemas.microsoft.com/office/drawing/2014/main" id="{89E63598-4B79-568C-E2FD-04E6032223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28976" y="2183208"/>
            <a:ext cx="2353875" cy="2353875"/>
          </a:xfrm>
          <a:prstGeom prst="rect">
            <a:avLst/>
          </a:prstGeom>
        </p:spPr>
      </p:pic>
      <p:pic>
        <p:nvPicPr>
          <p:cNvPr id="18" name="Graphic 17" descr="Blockchain with solid fill">
            <a:extLst>
              <a:ext uri="{FF2B5EF4-FFF2-40B4-BE49-F238E27FC236}">
                <a16:creationId xmlns:a16="http://schemas.microsoft.com/office/drawing/2014/main" id="{1E96BABB-CD07-7672-D5E0-0F665FC8C0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7057" y="2279873"/>
            <a:ext cx="761841" cy="761841"/>
          </a:xfrm>
          <a:prstGeom prst="rect">
            <a:avLst/>
          </a:prstGeom>
        </p:spPr>
      </p:pic>
      <p:sp>
        <p:nvSpPr>
          <p:cNvPr id="19" name="Arrow: Right 18">
            <a:extLst>
              <a:ext uri="{FF2B5EF4-FFF2-40B4-BE49-F238E27FC236}">
                <a16:creationId xmlns:a16="http://schemas.microsoft.com/office/drawing/2014/main" id="{4BDD9CE0-F9E9-039F-C2A8-B7C20A430C8A}"/>
              </a:ext>
            </a:extLst>
          </p:cNvPr>
          <p:cNvSpPr/>
          <p:nvPr/>
        </p:nvSpPr>
        <p:spPr>
          <a:xfrm rot="10800000">
            <a:off x="3654086" y="3041713"/>
            <a:ext cx="1659929" cy="153889"/>
          </a:xfrm>
          <a:prstGeom prst="rightArrow">
            <a:avLst>
              <a:gd name="adj1" fmla="val 37013"/>
              <a:gd name="adj2" fmla="val 72078"/>
            </a:avLst>
          </a:prstGeom>
          <a:solidFill>
            <a:schemeClr val="tx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A3DD8428-1C0A-6941-CEFB-4D8835A89E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44119" y="2981898"/>
            <a:ext cx="910384" cy="910384"/>
          </a:xfrm>
          <a:prstGeom prst="rect">
            <a:avLst/>
          </a:prstGeom>
        </p:spPr>
      </p:pic>
      <p:pic>
        <p:nvPicPr>
          <p:cNvPr id="25" name="Graphic 24" descr="Contract with solid fill">
            <a:extLst>
              <a:ext uri="{FF2B5EF4-FFF2-40B4-BE49-F238E27FC236}">
                <a16:creationId xmlns:a16="http://schemas.microsoft.com/office/drawing/2014/main" id="{6EB76DA9-DDC1-22FC-B864-C21ADF6701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13126" y="3514035"/>
            <a:ext cx="649705" cy="649705"/>
          </a:xfrm>
          <a:prstGeom prst="rect">
            <a:avLst/>
          </a:prstGeom>
        </p:spPr>
      </p:pic>
      <p:sp>
        <p:nvSpPr>
          <p:cNvPr id="26" name="Arrow: Right 25">
            <a:extLst>
              <a:ext uri="{FF2B5EF4-FFF2-40B4-BE49-F238E27FC236}">
                <a16:creationId xmlns:a16="http://schemas.microsoft.com/office/drawing/2014/main" id="{DC587397-89CF-30BC-0131-FF228F8D126B}"/>
              </a:ext>
            </a:extLst>
          </p:cNvPr>
          <p:cNvSpPr/>
          <p:nvPr/>
        </p:nvSpPr>
        <p:spPr>
          <a:xfrm>
            <a:off x="3713960" y="3360146"/>
            <a:ext cx="1659929" cy="153889"/>
          </a:xfrm>
          <a:prstGeom prst="rightArrow">
            <a:avLst>
              <a:gd name="adj1" fmla="val 37013"/>
              <a:gd name="adj2" fmla="val 72078"/>
            </a:avLst>
          </a:prstGeom>
          <a:solidFill>
            <a:schemeClr val="tx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2892C2BA-6985-8768-C8DD-8F74F2C3E389}"/>
              </a:ext>
            </a:extLst>
          </p:cNvPr>
          <p:cNvSpPr/>
          <p:nvPr/>
        </p:nvSpPr>
        <p:spPr>
          <a:xfrm>
            <a:off x="6933598" y="3040709"/>
            <a:ext cx="1659929" cy="153889"/>
          </a:xfrm>
          <a:prstGeom prst="rightArrow">
            <a:avLst>
              <a:gd name="adj1" fmla="val 37013"/>
              <a:gd name="adj2" fmla="val 72078"/>
            </a:avLst>
          </a:prstGeom>
          <a:solidFill>
            <a:schemeClr val="tx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" name="Graphic 28" descr="Information with solid fill">
            <a:extLst>
              <a:ext uri="{FF2B5EF4-FFF2-40B4-BE49-F238E27FC236}">
                <a16:creationId xmlns:a16="http://schemas.microsoft.com/office/drawing/2014/main" id="{AFF45737-7B41-4619-FCD2-191E82F632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09491" y="3562572"/>
            <a:ext cx="552629" cy="552629"/>
          </a:xfrm>
          <a:prstGeom prst="rect">
            <a:avLst/>
          </a:prstGeom>
        </p:spPr>
      </p:pic>
      <p:pic>
        <p:nvPicPr>
          <p:cNvPr id="31" name="Graphic 30" descr="Bar chart with solid fill">
            <a:extLst>
              <a:ext uri="{FF2B5EF4-FFF2-40B4-BE49-F238E27FC236}">
                <a16:creationId xmlns:a16="http://schemas.microsoft.com/office/drawing/2014/main" id="{CD694D72-76B3-837B-E9A0-CD95CD1C18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357236" y="2380021"/>
            <a:ext cx="636533" cy="636533"/>
          </a:xfrm>
          <a:prstGeom prst="rect">
            <a:avLst/>
          </a:prstGeom>
        </p:spPr>
      </p:pic>
      <p:sp>
        <p:nvSpPr>
          <p:cNvPr id="33" name="Arrow: Right 32">
            <a:extLst>
              <a:ext uri="{FF2B5EF4-FFF2-40B4-BE49-F238E27FC236}">
                <a16:creationId xmlns:a16="http://schemas.microsoft.com/office/drawing/2014/main" id="{F0E0336A-F122-5B32-69CA-F57FC989DFC5}"/>
              </a:ext>
            </a:extLst>
          </p:cNvPr>
          <p:cNvSpPr/>
          <p:nvPr/>
        </p:nvSpPr>
        <p:spPr>
          <a:xfrm rot="7773625">
            <a:off x="8393828" y="4463151"/>
            <a:ext cx="846154" cy="153889"/>
          </a:xfrm>
          <a:prstGeom prst="rightArrow">
            <a:avLst>
              <a:gd name="adj1" fmla="val 37013"/>
              <a:gd name="adj2" fmla="val 72078"/>
            </a:avLst>
          </a:prstGeom>
          <a:solidFill>
            <a:schemeClr val="tx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5089B96B-292E-7F6D-34FF-C832D2DE6BE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363074" y="4349564"/>
            <a:ext cx="1195005" cy="1195005"/>
          </a:xfrm>
          <a:prstGeom prst="rect">
            <a:avLst/>
          </a:prstGeom>
        </p:spPr>
      </p:pic>
      <p:sp>
        <p:nvSpPr>
          <p:cNvPr id="36" name="Arrow: Right 35">
            <a:extLst>
              <a:ext uri="{FF2B5EF4-FFF2-40B4-BE49-F238E27FC236}">
                <a16:creationId xmlns:a16="http://schemas.microsoft.com/office/drawing/2014/main" id="{BFD785BD-19C4-0A79-3ECF-810798548F8A}"/>
              </a:ext>
            </a:extLst>
          </p:cNvPr>
          <p:cNvSpPr/>
          <p:nvPr/>
        </p:nvSpPr>
        <p:spPr>
          <a:xfrm rot="13277826">
            <a:off x="6624214" y="4460138"/>
            <a:ext cx="846154" cy="153889"/>
          </a:xfrm>
          <a:prstGeom prst="rightArrow">
            <a:avLst>
              <a:gd name="adj1" fmla="val 37013"/>
              <a:gd name="adj2" fmla="val 72078"/>
            </a:avLst>
          </a:prstGeom>
          <a:solidFill>
            <a:schemeClr val="tx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Graphic 37" descr="Checkmark with solid fill">
            <a:extLst>
              <a:ext uri="{FF2B5EF4-FFF2-40B4-BE49-F238E27FC236}">
                <a16:creationId xmlns:a16="http://schemas.microsoft.com/office/drawing/2014/main" id="{AC69E9DF-DC2C-EF7D-8CA3-3E8269C9388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480214" y="4581463"/>
            <a:ext cx="585288" cy="585288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E7EA1996-C62D-C2CA-0707-7859F26E34F8}"/>
              </a:ext>
            </a:extLst>
          </p:cNvPr>
          <p:cNvSpPr/>
          <p:nvPr/>
        </p:nvSpPr>
        <p:spPr>
          <a:xfrm rot="10800000">
            <a:off x="6955842" y="3418075"/>
            <a:ext cx="1659929" cy="153889"/>
          </a:xfrm>
          <a:prstGeom prst="rightArrow">
            <a:avLst>
              <a:gd name="adj1" fmla="val 37013"/>
              <a:gd name="adj2" fmla="val 72078"/>
            </a:avLst>
          </a:prstGeom>
          <a:solidFill>
            <a:schemeClr val="tx1">
              <a:lumMod val="9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Graphic 7" descr="Key with solid fill">
            <a:extLst>
              <a:ext uri="{FF2B5EF4-FFF2-40B4-BE49-F238E27FC236}">
                <a16:creationId xmlns:a16="http://schemas.microsoft.com/office/drawing/2014/main" id="{C305490E-858A-728C-BEE8-C5B19299BA0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841398" y="4349564"/>
            <a:ext cx="750357" cy="75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5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42FC4-E642-3C24-3335-ECB2C12CA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313" y="2534829"/>
            <a:ext cx="9152709" cy="652508"/>
          </a:xfrm>
        </p:spPr>
        <p:txBody>
          <a:bodyPr/>
          <a:lstStyle/>
          <a:p>
            <a:r>
              <a:rPr lang="en-US" sz="9600" dirty="0"/>
              <a:t>Demonstration</a:t>
            </a:r>
            <a:endParaRPr lang="de-DE" sz="6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CAFC3-CDA0-EFCD-F477-17D46EEE8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79570-35C1-7444-0FF6-429811D2A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Testat</a:t>
            </a:r>
            <a:r>
              <a:rPr lang="en-US" dirty="0"/>
              <a:t>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CEEF0-AFE0-FBE5-17B9-F68CECC23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0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A2312-6CD0-BE07-9509-26264C724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13B5A-6540-142D-93A8-E91B7C54D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 working prototype 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Use latest stable releases of chosen libraries and frameworks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Voting proposal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Onchain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voting on proposal with at least 2 participants 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On Chain Trigger (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ERC20 or an NFT)</a:t>
            </a:r>
          </a:p>
          <a:p>
            <a:pPr algn="l">
              <a:buFont typeface="+mj-lt"/>
              <a:buAutoNum type="arabicPeriod"/>
            </a:pPr>
            <a:r>
              <a:rPr lang="en-US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Voting status shown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7C1-7642-C2AA-4FF8-979A66103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97524-A41B-3545-AE31-A8470F1A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A68C0-1BF2-CD51-3D5D-49DB37204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7</a:t>
            </a:fld>
            <a:endParaRPr lang="en-US"/>
          </a:p>
        </p:txBody>
      </p:sp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07886025-43FE-293F-3B40-5AB3338BE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9123" y="1986970"/>
            <a:ext cx="498127" cy="498127"/>
          </a:xfrm>
          <a:prstGeom prst="rect">
            <a:avLst/>
          </a:prstGeom>
        </p:spPr>
      </p:pic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7A0FFB3E-0009-1CEF-1325-2E9AED07E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9123" y="2488490"/>
            <a:ext cx="498127" cy="498127"/>
          </a:xfrm>
          <a:prstGeom prst="rect">
            <a:avLst/>
          </a:prstGeom>
        </p:spPr>
      </p:pic>
      <p:pic>
        <p:nvPicPr>
          <p:cNvPr id="15" name="Graphic 14" descr="Checkmark with solid fill">
            <a:extLst>
              <a:ext uri="{FF2B5EF4-FFF2-40B4-BE49-F238E27FC236}">
                <a16:creationId xmlns:a16="http://schemas.microsoft.com/office/drawing/2014/main" id="{C8CC4C51-705E-ECAD-EEAE-F0FD1E751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9794" y="3025714"/>
            <a:ext cx="498127" cy="498127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B2166CB9-8C24-E9EB-A156-D1CBE3D65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9122" y="3523841"/>
            <a:ext cx="498127" cy="498127"/>
          </a:xfrm>
          <a:prstGeom prst="rect">
            <a:avLst/>
          </a:prstGeom>
        </p:spPr>
      </p:pic>
      <p:pic>
        <p:nvPicPr>
          <p:cNvPr id="17" name="Graphic 16" descr="Checkmark with solid fill">
            <a:extLst>
              <a:ext uri="{FF2B5EF4-FFF2-40B4-BE49-F238E27FC236}">
                <a16:creationId xmlns:a16="http://schemas.microsoft.com/office/drawing/2014/main" id="{66B6436E-EA52-8E66-7208-67D41FB18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9122" y="4061141"/>
            <a:ext cx="498127" cy="498127"/>
          </a:xfrm>
          <a:prstGeom prst="rect">
            <a:avLst/>
          </a:prstGeom>
        </p:spPr>
      </p:pic>
      <p:pic>
        <p:nvPicPr>
          <p:cNvPr id="18" name="Graphic 17" descr="Checkmark with solid fill">
            <a:extLst>
              <a:ext uri="{FF2B5EF4-FFF2-40B4-BE49-F238E27FC236}">
                <a16:creationId xmlns:a16="http://schemas.microsoft.com/office/drawing/2014/main" id="{5869347F-5BDA-426F-A9EE-751A4284A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79122" y="4598441"/>
            <a:ext cx="498127" cy="49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92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A2312-6CD0-BE07-9509-26264C724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Erweiterbarkeit</a:t>
            </a:r>
            <a:r>
              <a:rPr lang="en-US" dirty="0"/>
              <a:t> 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513B5A-6540-142D-93A8-E91B7C54D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Tx/>
              <a:buChar char="-"/>
            </a:pPr>
            <a:r>
              <a:rPr lang="en-US" dirty="0" err="1">
                <a:solidFill>
                  <a:schemeClr val="tx1"/>
                </a:solidFill>
              </a:rPr>
              <a:t>Mehr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Organisationen</a:t>
            </a:r>
            <a:endParaRPr lang="en-US" dirty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NFT </a:t>
            </a:r>
            <a:r>
              <a:rPr lang="en-US" dirty="0" err="1">
                <a:solidFill>
                  <a:schemeClr val="tx1"/>
                </a:solidFill>
              </a:rPr>
              <a:t>mit</a:t>
            </a:r>
            <a:r>
              <a:rPr lang="en-US" dirty="0">
                <a:solidFill>
                  <a:schemeClr val="tx1"/>
                </a:solidFill>
              </a:rPr>
              <a:t> Bild</a:t>
            </a:r>
          </a:p>
          <a:p>
            <a:pPr algn="l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Spender können </a:t>
            </a:r>
            <a:r>
              <a:rPr lang="en-US" dirty="0" err="1">
                <a:solidFill>
                  <a:schemeClr val="tx1"/>
                </a:solidFill>
              </a:rPr>
              <a:t>über</a:t>
            </a:r>
            <a:r>
              <a:rPr lang="en-US" dirty="0">
                <a:solidFill>
                  <a:schemeClr val="tx1"/>
                </a:solidFill>
              </a:rPr>
              <a:t> NFT </a:t>
            </a:r>
            <a:r>
              <a:rPr lang="en-US" dirty="0" err="1">
                <a:solidFill>
                  <a:schemeClr val="tx1"/>
                </a:solidFill>
              </a:rPr>
              <a:t>abstimmen</a:t>
            </a:r>
            <a:endParaRPr lang="en-US" dirty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en-US" dirty="0">
                <a:solidFill>
                  <a:schemeClr val="tx1"/>
                </a:solidFill>
              </a:rPr>
              <a:t>Website Design</a:t>
            </a:r>
          </a:p>
          <a:p>
            <a:pPr algn="l">
              <a:buFontTx/>
              <a:buChar char="-"/>
            </a:pPr>
            <a:r>
              <a:rPr lang="de-DE" dirty="0">
                <a:solidFill>
                  <a:schemeClr val="tx1"/>
                </a:solidFill>
              </a:rPr>
              <a:t>Blockchains und Wallets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7C1-7642-C2AA-4FF8-979A66103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/>
              <a:t>Wednesday, December 14, 2022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97524-A41B-3545-AE31-A8470F1A2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Testat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A68C0-1BF2-CD51-3D5D-49DB37204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85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42FC4-E642-3C24-3335-ECB2C12CA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3795" y="2776492"/>
            <a:ext cx="5944409" cy="652508"/>
          </a:xfrm>
        </p:spPr>
        <p:txBody>
          <a:bodyPr/>
          <a:lstStyle/>
          <a:p>
            <a:r>
              <a:rPr lang="en-US" sz="9600" dirty="0"/>
              <a:t>Questions?</a:t>
            </a:r>
            <a:endParaRPr lang="de-DE" sz="6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CAFC3-CDA0-EFCD-F477-17D46EEE8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dirty="0"/>
              <a:t>Wednesday, </a:t>
            </a:r>
            <a:r>
              <a:rPr lang="de-CH" dirty="0" err="1"/>
              <a:t>December</a:t>
            </a:r>
            <a:r>
              <a:rPr lang="de-CH" dirty="0"/>
              <a:t> 14, 2022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79570-35C1-7444-0FF6-429811D2A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Testat</a:t>
            </a:r>
            <a:r>
              <a:rPr lang="en-US" dirty="0"/>
              <a:t> Blockchain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CEEF0-AFE0-FBE5-17B9-F68CECC23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013670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Float">
      <a:dk1>
        <a:sysClr val="windowText" lastClr="000000"/>
      </a:dk1>
      <a:lt1>
        <a:sysClr val="window" lastClr="FFFFFF"/>
      </a:lt1>
      <a:dk2>
        <a:srgbClr val="1B192E"/>
      </a:dk2>
      <a:lt2>
        <a:srgbClr val="EAE5EB"/>
      </a:lt2>
      <a:accent1>
        <a:srgbClr val="13BE89"/>
      </a:accent1>
      <a:accent2>
        <a:srgbClr val="12B1BF"/>
      </a:accent2>
      <a:accent3>
        <a:srgbClr val="D40AA8"/>
      </a:accent3>
      <a:accent4>
        <a:srgbClr val="B86E62"/>
      </a:accent4>
      <a:accent5>
        <a:srgbClr val="A3A3C1"/>
      </a:accent5>
      <a:accent6>
        <a:srgbClr val="37335B"/>
      </a:accent6>
      <a:hlink>
        <a:srgbClr val="0066FF"/>
      </a:hlink>
      <a:folHlink>
        <a:srgbClr val="666699"/>
      </a:folHlink>
    </a:clrScheme>
    <a:fontScheme name="Float">
      <a:majorFont>
        <a:latin typeface="Walbaum Display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B9A7F6EA9753444921A6447CFA7C83D" ma:contentTypeVersion="2" ma:contentTypeDescription="Ein neues Dokument erstellen." ma:contentTypeScope="" ma:versionID="9091a9880f8265573239eaab063a646a">
  <xsd:schema xmlns:xsd="http://www.w3.org/2001/XMLSchema" xmlns:xs="http://www.w3.org/2001/XMLSchema" xmlns:p="http://schemas.microsoft.com/office/2006/metadata/properties" xmlns:ns2="4f6796d2-2ff3-4de2-9ade-b0b950cad6cd" targetNamespace="http://schemas.microsoft.com/office/2006/metadata/properties" ma:root="true" ma:fieldsID="29f735661d48cab8b964fe413bb0d3bc" ns2:_="">
    <xsd:import namespace="4f6796d2-2ff3-4de2-9ade-b0b950cad6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796d2-2ff3-4de2-9ade-b0b950cad6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0735B88-FD02-4E2B-8CE3-76DDD83342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796d2-2ff3-4de2-9ade-b0b950cad6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0811A92-D464-4AC4-A396-BA73B10CEEAC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3ffae5a7-bbdb-4456-9df2-94e60f19dcb8"/>
    <ds:schemaRef ds:uri="4ec31d23-0c97-44ee-8d81-46eecb7f063f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04751AB-E840-446F-8D49-E697067EC88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3D float design</Template>
  <TotalTime>0</TotalTime>
  <Words>202</Words>
  <Application>Microsoft Office PowerPoint</Application>
  <PresentationFormat>Widescreen</PresentationFormat>
  <Paragraphs>67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Gill Sans MT</vt:lpstr>
      <vt:lpstr>Walbaum Display</vt:lpstr>
      <vt:lpstr>3DFloatVTI</vt:lpstr>
      <vt:lpstr>PowerPoint Presentation</vt:lpstr>
      <vt:lpstr>Agenda</vt:lpstr>
      <vt:lpstr>Idee</vt:lpstr>
      <vt:lpstr>Frameworks</vt:lpstr>
      <vt:lpstr>Architektur</vt:lpstr>
      <vt:lpstr>Demonstration</vt:lpstr>
      <vt:lpstr>Requirements</vt:lpstr>
      <vt:lpstr>Erweiterbarkeit 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 Reverse Engineering</dc:title>
  <dc:creator>Thomas Kleb</dc:creator>
  <cp:lastModifiedBy>Thomas Kleb</cp:lastModifiedBy>
  <cp:revision>8</cp:revision>
  <dcterms:created xsi:type="dcterms:W3CDTF">2022-10-26T12:40:37Z</dcterms:created>
  <dcterms:modified xsi:type="dcterms:W3CDTF">2022-12-14T07:24:29Z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0x010100EB9A7F6EA9753444921A6447CFA7C83D</vt:lpwstr>
  </property>
</Properties>
</file>