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4" r:id="rId5"/>
    <p:sldId id="259" r:id="rId6"/>
    <p:sldId id="263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3938" autoAdjust="0"/>
  </p:normalViewPr>
  <p:slideViewPr>
    <p:cSldViewPr snapToGrid="0">
      <p:cViewPr>
        <p:scale>
          <a:sx n="66" d="100"/>
          <a:sy n="66" d="100"/>
        </p:scale>
        <p:origin x="164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70ED1-403D-4AC4-A680-9942A9E01A99}" type="datetimeFigureOut">
              <a:rPr lang="de-CH" smtClean="0"/>
              <a:t>02.12.2023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38BF2D-E954-478D-B046-29816AA1B2D3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57886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BF2D-E954-478D-B046-29816AA1B2D3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77463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Transparenz: Man sieht welche Adresse was gemacht hat.</a:t>
            </a:r>
          </a:p>
          <a:p>
            <a:r>
              <a:rPr lang="de-CH" dirty="0"/>
              <a:t>Integrität: Abändern der Resultate nicht möglich, das Löschen von Abstimmungen durch die 51% Attacke möglich aber schwer.</a:t>
            </a:r>
          </a:p>
          <a:p>
            <a:endParaRPr lang="de-CH" dirty="0"/>
          </a:p>
          <a:p>
            <a:r>
              <a:rPr lang="de-CH" dirty="0" err="1"/>
              <a:t>Hoche</a:t>
            </a:r>
            <a:r>
              <a:rPr lang="de-CH" dirty="0"/>
              <a:t> Kosten: Abstimmung erstellen und abstimmen kostet Geld</a:t>
            </a:r>
          </a:p>
          <a:p>
            <a:r>
              <a:rPr lang="de-CH" dirty="0"/>
              <a:t>Off-Chain Probleme: Dem Abstimmungsersteller muss vertraut werden, dass nur berechtigten Personen Wahlberechtigung über die Adressen gegeben wird.</a:t>
            </a:r>
          </a:p>
          <a:p>
            <a:r>
              <a:rPr lang="de-CH" dirty="0"/>
              <a:t>Beispiel: Nationale Abstimmungen</a:t>
            </a:r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BF2D-E954-478D-B046-29816AA1B2D3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37667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Design </a:t>
            </a:r>
            <a:r>
              <a:rPr lang="de-CH" dirty="0" err="1"/>
              <a:t>Decisions</a:t>
            </a:r>
            <a:endParaRPr lang="de-CH" dirty="0"/>
          </a:p>
          <a:p>
            <a:pPr marL="171450" indent="-171450">
              <a:buFontTx/>
              <a:buChar char="-"/>
            </a:pPr>
            <a:r>
              <a:rPr lang="de-CH" dirty="0"/>
              <a:t>Vue: Benutzt in SA</a:t>
            </a:r>
          </a:p>
          <a:p>
            <a:pPr marL="171450" indent="-171450">
              <a:buFontTx/>
              <a:buChar char="-"/>
            </a:pPr>
            <a:r>
              <a:rPr lang="de-CH" dirty="0" err="1"/>
              <a:t>Etherium</a:t>
            </a:r>
            <a:r>
              <a:rPr lang="de-CH" dirty="0"/>
              <a:t>: State </a:t>
            </a:r>
            <a:r>
              <a:rPr lang="de-CH" dirty="0" err="1"/>
              <a:t>of</a:t>
            </a:r>
            <a:r>
              <a:rPr lang="de-CH" dirty="0"/>
              <a:t> </a:t>
            </a:r>
            <a:r>
              <a:rPr lang="de-CH" dirty="0" err="1"/>
              <a:t>the</a:t>
            </a:r>
            <a:r>
              <a:rPr lang="de-CH" dirty="0"/>
              <a:t> Art für Smart </a:t>
            </a:r>
            <a:r>
              <a:rPr lang="de-CH" dirty="0" err="1"/>
              <a:t>Contracts</a:t>
            </a:r>
            <a:r>
              <a:rPr lang="de-CH" dirty="0"/>
              <a:t>, Testnetzwerk</a:t>
            </a:r>
          </a:p>
          <a:p>
            <a:pPr marL="171450" indent="-171450">
              <a:buFontTx/>
              <a:buChar char="-"/>
            </a:pPr>
            <a:r>
              <a:rPr lang="de-CH" dirty="0" err="1"/>
              <a:t>Solidity</a:t>
            </a:r>
            <a:r>
              <a:rPr lang="de-CH" dirty="0"/>
              <a:t>: Wird in der Vorlesung behandelt, guter Support mit VM</a:t>
            </a:r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BF2D-E954-478D-B046-29816AA1B2D3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24508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BF2D-E954-478D-B046-29816AA1B2D3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98226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Es werden 2 Smart </a:t>
            </a:r>
            <a:r>
              <a:rPr lang="de-CH" dirty="0" err="1"/>
              <a:t>Contracts</a:t>
            </a:r>
            <a:r>
              <a:rPr lang="de-CH" dirty="0"/>
              <a:t> benutzt: Ballot Manager und Ballot </a:t>
            </a:r>
            <a:r>
              <a:rPr lang="de-CH" dirty="0" err="1"/>
              <a:t>Contract</a:t>
            </a:r>
            <a:r>
              <a:rPr lang="de-CH" dirty="0"/>
              <a:t>.</a:t>
            </a:r>
          </a:p>
          <a:p>
            <a:endParaRPr lang="de-CH" dirty="0"/>
          </a:p>
          <a:p>
            <a:r>
              <a:rPr lang="de-CH" dirty="0" err="1"/>
              <a:t>BallotManger</a:t>
            </a:r>
            <a:endParaRPr lang="de-CH" dirty="0"/>
          </a:p>
          <a:p>
            <a:pPr marL="171450" indent="-171450">
              <a:buFontTx/>
              <a:buChar char="-"/>
            </a:pPr>
            <a:r>
              <a:rPr lang="de-CH" dirty="0"/>
              <a:t>Ist für die Verwaltung der Verschiedenen Abstimmungen Zuständig.</a:t>
            </a:r>
          </a:p>
          <a:p>
            <a:pPr marL="171450" indent="-171450">
              <a:buFontTx/>
              <a:buChar char="-"/>
            </a:pPr>
            <a:r>
              <a:rPr lang="de-CH" dirty="0"/>
              <a:t>Mit der </a:t>
            </a:r>
            <a:r>
              <a:rPr lang="de-CH" dirty="0" err="1"/>
              <a:t>createBallot</a:t>
            </a:r>
            <a:r>
              <a:rPr lang="de-CH" dirty="0"/>
              <a:t> Funktion können neue Ballots erstellt werden.</a:t>
            </a:r>
          </a:p>
          <a:p>
            <a:pPr marL="171450" indent="-171450">
              <a:buFontTx/>
              <a:buChar char="-"/>
            </a:pPr>
            <a:r>
              <a:rPr lang="de-CH" dirty="0"/>
              <a:t>Über ihn können auch verschiedenen Abstimmungen Abgefragt werden mittels der </a:t>
            </a:r>
            <a:r>
              <a:rPr lang="de-CH" dirty="0" err="1"/>
              <a:t>getBallots</a:t>
            </a:r>
            <a:r>
              <a:rPr lang="de-CH" dirty="0"/>
              <a:t> Funktion</a:t>
            </a:r>
          </a:p>
          <a:p>
            <a:pPr marL="171450" indent="-171450">
              <a:buFontTx/>
              <a:buChar char="-"/>
            </a:pPr>
            <a:endParaRPr lang="de-CH" dirty="0"/>
          </a:p>
          <a:p>
            <a:pPr marL="0" indent="0">
              <a:buFontTx/>
              <a:buNone/>
            </a:pPr>
            <a:r>
              <a:rPr lang="de-CH" dirty="0"/>
              <a:t>Ballot</a:t>
            </a:r>
          </a:p>
          <a:p>
            <a:pPr marL="171450" indent="-171450">
              <a:buFontTx/>
              <a:buChar char="-"/>
            </a:pPr>
            <a:r>
              <a:rPr lang="de-CH" dirty="0"/>
              <a:t>Stellt eine Abstimmung dar</a:t>
            </a:r>
          </a:p>
          <a:p>
            <a:pPr marL="171450" indent="-171450">
              <a:buFontTx/>
              <a:buChar char="-"/>
            </a:pPr>
            <a:r>
              <a:rPr lang="de-CH" dirty="0"/>
              <a:t>Über den Konstruktor wird eine neue Abstimmung erstellt, danach können berechtigte Adressen hinzugefügt werden.</a:t>
            </a:r>
          </a:p>
          <a:p>
            <a:pPr marL="628650" lvl="1" indent="-171450">
              <a:buFontTx/>
              <a:buChar char="-"/>
            </a:pPr>
            <a:r>
              <a:rPr lang="de-CH" dirty="0"/>
              <a:t>Geht nur als Chairperson</a:t>
            </a:r>
          </a:p>
          <a:p>
            <a:pPr marL="171450" indent="-171450">
              <a:buFontTx/>
              <a:buChar char="-"/>
            </a:pPr>
            <a:r>
              <a:rPr lang="de-CH" dirty="0" err="1"/>
              <a:t>Abgestimmen</a:t>
            </a:r>
            <a:r>
              <a:rPr lang="de-CH" dirty="0"/>
              <a:t> kann man dann über die Vote Funktion.</a:t>
            </a:r>
          </a:p>
          <a:p>
            <a:pPr marL="171450" indent="-171450">
              <a:buFontTx/>
              <a:buChar char="-"/>
            </a:pPr>
            <a:r>
              <a:rPr lang="de-CH" dirty="0"/>
              <a:t>Über die </a:t>
            </a:r>
            <a:r>
              <a:rPr lang="de-CH" dirty="0" err="1"/>
              <a:t>delegate</a:t>
            </a:r>
            <a:r>
              <a:rPr lang="de-CH" dirty="0"/>
              <a:t> Funktion kann einer anderen berechtigten Adresse seine Stimme gegeben werden.</a:t>
            </a:r>
          </a:p>
          <a:p>
            <a:pPr marL="171450" indent="-171450">
              <a:buFontTx/>
              <a:buChar char="-"/>
            </a:pPr>
            <a:endParaRPr lang="de-CH" dirty="0"/>
          </a:p>
          <a:p>
            <a:pPr marL="0" indent="0">
              <a:buFontTx/>
              <a:buNone/>
            </a:pPr>
            <a:r>
              <a:rPr lang="de-CH" dirty="0" err="1"/>
              <a:t>Struct</a:t>
            </a:r>
            <a:r>
              <a:rPr lang="de-CH" dirty="0"/>
              <a:t> </a:t>
            </a:r>
            <a:r>
              <a:rPr lang="de-CH" dirty="0" err="1"/>
              <a:t>Voter</a:t>
            </a:r>
            <a:endParaRPr lang="de-CH" dirty="0"/>
          </a:p>
          <a:p>
            <a:pPr marL="171450" indent="-171450">
              <a:buFontTx/>
              <a:buChar char="-"/>
            </a:pPr>
            <a:r>
              <a:rPr lang="de-CH" dirty="0"/>
              <a:t>Beinhaltet </a:t>
            </a:r>
            <a:r>
              <a:rPr lang="de-CH" dirty="0" err="1"/>
              <a:t>informationen</a:t>
            </a:r>
            <a:r>
              <a:rPr lang="de-CH" dirty="0"/>
              <a:t> zu einer </a:t>
            </a:r>
            <a:r>
              <a:rPr lang="de-CH" dirty="0" err="1"/>
              <a:t>adresse</a:t>
            </a:r>
            <a:r>
              <a:rPr lang="de-CH" dirty="0"/>
              <a:t> die abstimmungsberechtigt ist.</a:t>
            </a:r>
          </a:p>
          <a:p>
            <a:pPr marL="0" indent="0">
              <a:buFontTx/>
              <a:buNone/>
            </a:pPr>
            <a:endParaRPr lang="de-CH" dirty="0"/>
          </a:p>
          <a:p>
            <a:pPr marL="0" indent="0">
              <a:buFontTx/>
              <a:buNone/>
            </a:pPr>
            <a:r>
              <a:rPr lang="de-CH" dirty="0" err="1"/>
              <a:t>Struct</a:t>
            </a:r>
            <a:r>
              <a:rPr lang="de-CH" dirty="0"/>
              <a:t> </a:t>
            </a:r>
            <a:r>
              <a:rPr lang="de-CH" dirty="0" err="1"/>
              <a:t>Proposal</a:t>
            </a:r>
            <a:endParaRPr lang="de-CH" dirty="0"/>
          </a:p>
          <a:p>
            <a:pPr marL="0" indent="0">
              <a:buFontTx/>
              <a:buNone/>
            </a:pPr>
            <a:r>
              <a:rPr lang="de-CH" dirty="0"/>
              <a:t>- Beinhaltet eine Wahlmöglichkeit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BF2D-E954-478D-B046-29816AA1B2D3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31836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Wie funktionieren die Calls?</a:t>
            </a:r>
          </a:p>
          <a:p>
            <a:r>
              <a:rPr lang="de-CH" dirty="0"/>
              <a:t>Wie wird mit </a:t>
            </a:r>
            <a:r>
              <a:rPr lang="de-CH" dirty="0" err="1"/>
              <a:t>Metamask</a:t>
            </a:r>
            <a:r>
              <a:rPr lang="de-CH" dirty="0"/>
              <a:t> verbunden?</a:t>
            </a:r>
          </a:p>
          <a:p>
            <a:r>
              <a:rPr lang="de-CH" dirty="0"/>
              <a:t>Weiteres?</a:t>
            </a:r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BF2D-E954-478D-B046-29816AA1B2D3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23146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BF2D-E954-478D-B046-29816AA1B2D3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97764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BF2D-E954-478D-B046-29816AA1B2D3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89564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38BF2D-E954-478D-B046-29816AA1B2D3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43590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421F59-D486-CE06-365D-A208C4F92B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E714712-8091-5D4D-5E1E-8133490836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D731091-CCDF-5450-9829-6366ECBDE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933D0-6583-43D2-ACC1-CA2D9851BDDA}" type="datetimeFigureOut">
              <a:rPr lang="de-CH" smtClean="0"/>
              <a:t>02.12.2023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34416EC-F58C-A3BC-70A9-A62A3FF16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B6F2E4F-1DAA-6457-A7F2-03782B8ED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58B3-D878-4FC9-8CAC-2990E543F6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46052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F68BB5-AA9D-B9DE-21E2-2DE12AD4B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FBAFD63-FBBD-2403-C147-79B3E63974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3E4E324-F2A6-0830-2E5A-9677DCA1A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933D0-6583-43D2-ACC1-CA2D9851BDDA}" type="datetimeFigureOut">
              <a:rPr lang="de-CH" smtClean="0"/>
              <a:t>02.12.2023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63C151E-83BC-ED0E-4CB8-E527129F2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3042C69-B765-D8E2-AD46-8F555AB5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58B3-D878-4FC9-8CAC-2990E543F6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56760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DFAFD26-8E35-2341-92E8-12B8950B85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B1E7403-AE96-3C71-242E-14EB20D7FC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2AF12B-58A7-D2C4-578A-A3CA64D98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933D0-6583-43D2-ACC1-CA2D9851BDDA}" type="datetimeFigureOut">
              <a:rPr lang="de-CH" smtClean="0"/>
              <a:t>02.12.2023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87DE10D-0E2D-2E7D-9D65-9E6D2EE80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A47244-B744-799F-E491-0F27D79D9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58B3-D878-4FC9-8CAC-2990E543F6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98924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64B685-B2E5-20AA-C71F-D665634C8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64F603-ACA4-3137-523A-B3186236FE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6EC208C-249A-DDFA-B55A-14415A216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933D0-6583-43D2-ACC1-CA2D9851BDDA}" type="datetimeFigureOut">
              <a:rPr lang="de-CH" smtClean="0"/>
              <a:t>02.12.2023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C3B7A3B-6241-1023-DD5F-0B35CE1C7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191811-8901-5340-5A9F-4A98E1727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58B3-D878-4FC9-8CAC-2990E543F6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02472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166070-9018-0293-0FF9-D8A0F57EF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9FF5B83-39A5-0B8F-BF0F-496237C302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36BFB20-2A42-A8BF-3D75-4EF128DD7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933D0-6583-43D2-ACC1-CA2D9851BDDA}" type="datetimeFigureOut">
              <a:rPr lang="de-CH" smtClean="0"/>
              <a:t>02.12.2023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BA5AA8C-D3AF-70FC-4687-98A732A04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5F8B2FE-DA0D-E463-EDFA-5608FBC31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58B3-D878-4FC9-8CAC-2990E543F6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29839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8AEDDC-A230-7386-67F7-971BCCF52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FE50D3A-5B43-8C2E-55A8-85067AE201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C6DCF53-5317-A66A-C39D-6DFC4A4CF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9C818D5-66F6-6078-B3E6-5FA52F0FB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933D0-6583-43D2-ACC1-CA2D9851BDDA}" type="datetimeFigureOut">
              <a:rPr lang="de-CH" smtClean="0"/>
              <a:t>02.12.2023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F772885-8D52-24F3-812E-A76F3F130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2B2C8CB-37CF-E4D0-3F66-CA12A7BBF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58B3-D878-4FC9-8CAC-2990E543F6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52666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6D481C-3C6E-BC33-9893-3D4C9163C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9B4E915-59C7-4346-45D9-B52A5605CC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89EE048-4A5F-A115-30B3-07A0AD9D6C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190FECA-CE3A-A6C5-BCA6-EF5C2B2F85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D095684-2DCF-31AD-2C7F-CFF5B92766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7D7EA98-F9F4-0931-3A59-17E0F0CAC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933D0-6583-43D2-ACC1-CA2D9851BDDA}" type="datetimeFigureOut">
              <a:rPr lang="de-CH" smtClean="0"/>
              <a:t>02.12.2023</a:t>
            </a:fld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F454E03-26A5-7881-7091-CBDEE0272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D3F31AC-EC3B-01BD-2AC2-00056740B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58B3-D878-4FC9-8CAC-2990E543F6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79399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374364-045F-1ABE-0A60-732173CAE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49134E4-9739-A66B-15BA-EE53878C3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933D0-6583-43D2-ACC1-CA2D9851BDDA}" type="datetimeFigureOut">
              <a:rPr lang="de-CH" smtClean="0"/>
              <a:t>02.12.2023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AF58BFA-AAAF-47FA-6B67-502EF65E1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3626D70-08FB-5A66-C0F2-E7B7893F2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58B3-D878-4FC9-8CAC-2990E543F6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178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C091577-A2E8-03D5-6E33-229B8D1DD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933D0-6583-43D2-ACC1-CA2D9851BDDA}" type="datetimeFigureOut">
              <a:rPr lang="de-CH" smtClean="0"/>
              <a:t>02.12.2023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3D2E976-ECFB-0737-FC9B-C84ACA273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AC7E84C-2619-E54E-9FC4-5D04B098A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58B3-D878-4FC9-8CAC-2990E543F6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82597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4BC304-BA67-DB29-E2E8-5185492F7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334E828-0A90-114D-B6E5-D94CAC1903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93676C9-2FCE-DBB4-F912-D1785BBBAB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C578526-842C-FB92-60F0-4B41021F7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933D0-6583-43D2-ACC1-CA2D9851BDDA}" type="datetimeFigureOut">
              <a:rPr lang="de-CH" smtClean="0"/>
              <a:t>02.12.2023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D434D75-82DB-AC0F-C469-4C068ADD5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AB92B11-61BF-AD0B-0EDB-3AD1DA4A8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58B3-D878-4FC9-8CAC-2990E543F6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45528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9ED585-21F0-ED45-9B47-D39BAF305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5F129F4-9393-6404-C7CD-3282A74086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90F2504-0D47-5258-B55E-4CC1B9FE63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8D61FD4-CB17-D420-139D-73010E9D0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933D0-6583-43D2-ACC1-CA2D9851BDDA}" type="datetimeFigureOut">
              <a:rPr lang="de-CH" smtClean="0"/>
              <a:t>02.12.2023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27C5D39-3C23-CC46-59C8-9A3DC6DE8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8CCFBFC-4FA0-47CA-4882-29FE5A2BA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558B3-D878-4FC9-8CAC-2990E543F6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76292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26E1D47-D063-BA52-EF79-4D62B9EA2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1C37A46-7FB5-2A56-94D8-CD663FAEB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130D24A-5D8F-274E-4F4C-2BB97B9C97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933D0-6583-43D2-ACC1-CA2D9851BDDA}" type="datetimeFigureOut">
              <a:rPr lang="de-CH" smtClean="0"/>
              <a:t>02.12.2023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4EE62A-09CF-E2A8-4228-DF961BC11C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75ACD73-BECB-9363-A053-25854A5DCB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558B3-D878-4FC9-8CAC-2990E543F6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25097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134706B-150F-487B-B4FB-34C10219C7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5FD23E7-C75D-4AFA-A4D4-BE55581109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Graphic 1">
            <a:extLst>
              <a:ext uri="{FF2B5EF4-FFF2-40B4-BE49-F238E27FC236}">
                <a16:creationId xmlns:a16="http://schemas.microsoft.com/office/drawing/2014/main" id="{D6705569-F545-4F47-A260-A9202826EA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bg1"/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4A3DC76-F581-BC0B-67EB-1075FD2D74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473" y="1998925"/>
            <a:ext cx="5541054" cy="2149412"/>
          </a:xfrm>
        </p:spPr>
        <p:txBody>
          <a:bodyPr>
            <a:normAutofit/>
          </a:bodyPr>
          <a:lstStyle/>
          <a:p>
            <a:r>
              <a:rPr lang="de-CH" sz="8800" dirty="0" err="1"/>
              <a:t>CryptoVote</a:t>
            </a:r>
            <a:endParaRPr lang="de-CH" sz="8800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81B0374-DF23-54A0-0729-4E72D7EA98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0419" y="4300833"/>
            <a:ext cx="4431162" cy="1191873"/>
          </a:xfrm>
        </p:spPr>
        <p:txBody>
          <a:bodyPr>
            <a:normAutofit/>
          </a:bodyPr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97985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17718681-A12E-49D6-9925-DD7C68176D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BD77573-9EF2-4C35-8285-A1CF6FBB0E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0"/>
            <a:ext cx="5511704" cy="6858000"/>
          </a:xfrm>
          <a:custGeom>
            <a:avLst/>
            <a:gdLst>
              <a:gd name="connsiteX0" fmla="*/ 5511704 w 5511704"/>
              <a:gd name="connsiteY0" fmla="*/ 0 h 6886576"/>
              <a:gd name="connsiteX1" fmla="*/ 1008599 w 5511704"/>
              <a:gd name="connsiteY1" fmla="*/ 0 h 6886576"/>
              <a:gd name="connsiteX2" fmla="*/ 1310975 w 5511704"/>
              <a:gd name="connsiteY2" fmla="*/ 110728 h 6886576"/>
              <a:gd name="connsiteX3" fmla="*/ 1267362 w 5511704"/>
              <a:gd name="connsiteY3" fmla="*/ 135731 h 6886576"/>
              <a:gd name="connsiteX4" fmla="*/ 1005692 w 5511704"/>
              <a:gd name="connsiteY4" fmla="*/ 71437 h 6886576"/>
              <a:gd name="connsiteX5" fmla="*/ 953358 w 5511704"/>
              <a:gd name="connsiteY5" fmla="*/ 89297 h 6886576"/>
              <a:gd name="connsiteX6" fmla="*/ 979525 w 5511704"/>
              <a:gd name="connsiteY6" fmla="*/ 164307 h 6886576"/>
              <a:gd name="connsiteX7" fmla="*/ 1092915 w 5511704"/>
              <a:gd name="connsiteY7" fmla="*/ 192882 h 6886576"/>
              <a:gd name="connsiteX8" fmla="*/ 1270270 w 5511704"/>
              <a:gd name="connsiteY8" fmla="*/ 375047 h 6886576"/>
              <a:gd name="connsiteX9" fmla="*/ 1002784 w 5511704"/>
              <a:gd name="connsiteY9" fmla="*/ 353615 h 6886576"/>
              <a:gd name="connsiteX10" fmla="*/ 956265 w 5511704"/>
              <a:gd name="connsiteY10" fmla="*/ 396479 h 6886576"/>
              <a:gd name="connsiteX11" fmla="*/ 938820 w 5511704"/>
              <a:gd name="connsiteY11" fmla="*/ 453629 h 6886576"/>
              <a:gd name="connsiteX12" fmla="*/ 860319 w 5511704"/>
              <a:gd name="connsiteY12" fmla="*/ 360759 h 6886576"/>
              <a:gd name="connsiteX13" fmla="*/ 793447 w 5511704"/>
              <a:gd name="connsiteY13" fmla="*/ 335757 h 6886576"/>
              <a:gd name="connsiteX14" fmla="*/ 773095 w 5511704"/>
              <a:gd name="connsiteY14" fmla="*/ 417910 h 6886576"/>
              <a:gd name="connsiteX15" fmla="*/ 834151 w 5511704"/>
              <a:gd name="connsiteY15" fmla="*/ 507206 h 6886576"/>
              <a:gd name="connsiteX16" fmla="*/ 996969 w 5511704"/>
              <a:gd name="connsiteY16" fmla="*/ 560785 h 6886576"/>
              <a:gd name="connsiteX17" fmla="*/ 822522 w 5511704"/>
              <a:gd name="connsiteY17" fmla="*/ 560785 h 6886576"/>
              <a:gd name="connsiteX18" fmla="*/ 621908 w 5511704"/>
              <a:gd name="connsiteY18" fmla="*/ 525066 h 6886576"/>
              <a:gd name="connsiteX19" fmla="*/ 409664 w 5511704"/>
              <a:gd name="connsiteY19" fmla="*/ 535781 h 6886576"/>
              <a:gd name="connsiteX20" fmla="*/ 209049 w 5511704"/>
              <a:gd name="connsiteY20" fmla="*/ 464344 h 6886576"/>
              <a:gd name="connsiteX21" fmla="*/ 5527 w 5511704"/>
              <a:gd name="connsiteY21" fmla="*/ 467916 h 6886576"/>
              <a:gd name="connsiteX22" fmla="*/ 906838 w 5511704"/>
              <a:gd name="connsiteY22" fmla="*/ 914400 h 6886576"/>
              <a:gd name="connsiteX23" fmla="*/ 863226 w 5511704"/>
              <a:gd name="connsiteY23" fmla="*/ 925116 h 6886576"/>
              <a:gd name="connsiteX24" fmla="*/ 805077 w 5511704"/>
              <a:gd name="connsiteY24" fmla="*/ 953691 h 6886576"/>
              <a:gd name="connsiteX25" fmla="*/ 848689 w 5511704"/>
              <a:gd name="connsiteY25" fmla="*/ 1010841 h 6886576"/>
              <a:gd name="connsiteX26" fmla="*/ 1084193 w 5511704"/>
              <a:gd name="connsiteY26" fmla="*/ 1117997 h 6886576"/>
              <a:gd name="connsiteX27" fmla="*/ 1142342 w 5511704"/>
              <a:gd name="connsiteY27" fmla="*/ 1225153 h 6886576"/>
              <a:gd name="connsiteX28" fmla="*/ 1069655 w 5511704"/>
              <a:gd name="connsiteY28" fmla="*/ 1214438 h 6886576"/>
              <a:gd name="connsiteX29" fmla="*/ 1005692 w 5511704"/>
              <a:gd name="connsiteY29" fmla="*/ 1235869 h 6886576"/>
              <a:gd name="connsiteX30" fmla="*/ 1031858 w 5511704"/>
              <a:gd name="connsiteY30" fmla="*/ 1371600 h 6886576"/>
              <a:gd name="connsiteX31" fmla="*/ 1366216 w 5511704"/>
              <a:gd name="connsiteY31" fmla="*/ 1546622 h 6886576"/>
              <a:gd name="connsiteX32" fmla="*/ 1395290 w 5511704"/>
              <a:gd name="connsiteY32" fmla="*/ 1603772 h 6886576"/>
              <a:gd name="connsiteX33" fmla="*/ 1354586 w 5511704"/>
              <a:gd name="connsiteY33" fmla="*/ 1643063 h 6886576"/>
              <a:gd name="connsiteX34" fmla="*/ 1247011 w 5511704"/>
              <a:gd name="connsiteY34" fmla="*/ 1664494 h 6886576"/>
              <a:gd name="connsiteX35" fmla="*/ 1398198 w 5511704"/>
              <a:gd name="connsiteY35" fmla="*/ 1857375 h 6886576"/>
              <a:gd name="connsiteX36" fmla="*/ 1453440 w 5511704"/>
              <a:gd name="connsiteY36" fmla="*/ 1910954 h 6886576"/>
              <a:gd name="connsiteX37" fmla="*/ 1549386 w 5511704"/>
              <a:gd name="connsiteY37" fmla="*/ 1993106 h 6886576"/>
              <a:gd name="connsiteX38" fmla="*/ 1549386 w 5511704"/>
              <a:gd name="connsiteY38" fmla="*/ 2021681 h 6886576"/>
              <a:gd name="connsiteX39" fmla="*/ 1421458 w 5511704"/>
              <a:gd name="connsiteY39" fmla="*/ 2110978 h 6886576"/>
              <a:gd name="connsiteX40" fmla="*/ 1188861 w 5511704"/>
              <a:gd name="connsiteY40" fmla="*/ 2085976 h 6886576"/>
              <a:gd name="connsiteX41" fmla="*/ 1531941 w 5511704"/>
              <a:gd name="connsiteY41" fmla="*/ 2218135 h 6886576"/>
              <a:gd name="connsiteX42" fmla="*/ 421293 w 5511704"/>
              <a:gd name="connsiteY42" fmla="*/ 1900238 h 6886576"/>
              <a:gd name="connsiteX43" fmla="*/ 491072 w 5511704"/>
              <a:gd name="connsiteY43" fmla="*/ 1982391 h 6886576"/>
              <a:gd name="connsiteX44" fmla="*/ 880671 w 5511704"/>
              <a:gd name="connsiteY44" fmla="*/ 2200276 h 6886576"/>
              <a:gd name="connsiteX45" fmla="*/ 991154 w 5511704"/>
              <a:gd name="connsiteY45" fmla="*/ 2336007 h 6886576"/>
              <a:gd name="connsiteX46" fmla="*/ 1107453 w 5511704"/>
              <a:gd name="connsiteY46" fmla="*/ 2411016 h 6886576"/>
              <a:gd name="connsiteX47" fmla="*/ 1270270 w 5511704"/>
              <a:gd name="connsiteY47" fmla="*/ 2411016 h 6886576"/>
              <a:gd name="connsiteX48" fmla="*/ 1386568 w 5511704"/>
              <a:gd name="connsiteY48" fmla="*/ 2528889 h 6886576"/>
              <a:gd name="connsiteX49" fmla="*/ 1267362 w 5511704"/>
              <a:gd name="connsiteY49" fmla="*/ 2553891 h 6886576"/>
              <a:gd name="connsiteX50" fmla="*/ 1127805 w 5511704"/>
              <a:gd name="connsiteY50" fmla="*/ 2536032 h 6886576"/>
              <a:gd name="connsiteX51" fmla="*/ 970802 w 5511704"/>
              <a:gd name="connsiteY51" fmla="*/ 2575322 h 6886576"/>
              <a:gd name="connsiteX52" fmla="*/ 825429 w 5511704"/>
              <a:gd name="connsiteY52" fmla="*/ 2543176 h 6886576"/>
              <a:gd name="connsiteX53" fmla="*/ 650982 w 5511704"/>
              <a:gd name="connsiteY53" fmla="*/ 2564607 h 6886576"/>
              <a:gd name="connsiteX54" fmla="*/ 595740 w 5511704"/>
              <a:gd name="connsiteY54" fmla="*/ 2703909 h 6886576"/>
              <a:gd name="connsiteX55" fmla="*/ 578296 w 5511704"/>
              <a:gd name="connsiteY55" fmla="*/ 2714626 h 6886576"/>
              <a:gd name="connsiteX56" fmla="*/ 255568 w 5511704"/>
              <a:gd name="connsiteY56" fmla="*/ 2936081 h 6886576"/>
              <a:gd name="connsiteX57" fmla="*/ 165437 w 5511704"/>
              <a:gd name="connsiteY57" fmla="*/ 2953941 h 6886576"/>
              <a:gd name="connsiteX58" fmla="*/ 697501 w 5511704"/>
              <a:gd name="connsiteY58" fmla="*/ 3343275 h 6886576"/>
              <a:gd name="connsiteX59" fmla="*/ 339884 w 5511704"/>
              <a:gd name="connsiteY59" fmla="*/ 3243263 h 6886576"/>
              <a:gd name="connsiteX60" fmla="*/ 290458 w 5511704"/>
              <a:gd name="connsiteY60" fmla="*/ 3407569 h 6886576"/>
              <a:gd name="connsiteX61" fmla="*/ 459090 w 5511704"/>
              <a:gd name="connsiteY61" fmla="*/ 3554016 h 6886576"/>
              <a:gd name="connsiteX62" fmla="*/ 520147 w 5511704"/>
              <a:gd name="connsiteY62" fmla="*/ 3843338 h 6886576"/>
              <a:gd name="connsiteX63" fmla="*/ 491072 w 5511704"/>
              <a:gd name="connsiteY63" fmla="*/ 4107657 h 6886576"/>
              <a:gd name="connsiteX64" fmla="*/ 418386 w 5511704"/>
              <a:gd name="connsiteY64" fmla="*/ 4189810 h 6886576"/>
              <a:gd name="connsiteX65" fmla="*/ 313718 w 5511704"/>
              <a:gd name="connsiteY65" fmla="*/ 4339829 h 6886576"/>
              <a:gd name="connsiteX66" fmla="*/ 249753 w 5511704"/>
              <a:gd name="connsiteY66" fmla="*/ 4432698 h 6886576"/>
              <a:gd name="connsiteX67" fmla="*/ 25879 w 5511704"/>
              <a:gd name="connsiteY67" fmla="*/ 4396979 h 6886576"/>
              <a:gd name="connsiteX68" fmla="*/ 325347 w 5511704"/>
              <a:gd name="connsiteY68" fmla="*/ 4632722 h 6886576"/>
              <a:gd name="connsiteX69" fmla="*/ 84029 w 5511704"/>
              <a:gd name="connsiteY69" fmla="*/ 4604147 h 6886576"/>
              <a:gd name="connsiteX70" fmla="*/ 5527 w 5511704"/>
              <a:gd name="connsiteY70" fmla="*/ 4622007 h 6886576"/>
              <a:gd name="connsiteX71" fmla="*/ 49139 w 5511704"/>
              <a:gd name="connsiteY71" fmla="*/ 4697016 h 6886576"/>
              <a:gd name="connsiteX72" fmla="*/ 226494 w 5511704"/>
              <a:gd name="connsiteY72" fmla="*/ 4825604 h 6886576"/>
              <a:gd name="connsiteX73" fmla="*/ 592833 w 5511704"/>
              <a:gd name="connsiteY73" fmla="*/ 5175647 h 6886576"/>
              <a:gd name="connsiteX74" fmla="*/ 238123 w 5511704"/>
              <a:gd name="connsiteY74" fmla="*/ 5014913 h 6886576"/>
              <a:gd name="connsiteX75" fmla="*/ 610278 w 5511704"/>
              <a:gd name="connsiteY75" fmla="*/ 5375673 h 6886576"/>
              <a:gd name="connsiteX76" fmla="*/ 691686 w 5511704"/>
              <a:gd name="connsiteY76" fmla="*/ 5497116 h 6886576"/>
              <a:gd name="connsiteX77" fmla="*/ 860319 w 5511704"/>
              <a:gd name="connsiteY77" fmla="*/ 5793582 h 6886576"/>
              <a:gd name="connsiteX78" fmla="*/ 851597 w 5511704"/>
              <a:gd name="connsiteY78" fmla="*/ 5825729 h 6886576"/>
              <a:gd name="connsiteX79" fmla="*/ 659704 w 5511704"/>
              <a:gd name="connsiteY79" fmla="*/ 5779295 h 6886576"/>
              <a:gd name="connsiteX80" fmla="*/ 909746 w 5511704"/>
              <a:gd name="connsiteY80" fmla="*/ 6029326 h 6886576"/>
              <a:gd name="connsiteX81" fmla="*/ 1168509 w 5511704"/>
              <a:gd name="connsiteY81" fmla="*/ 6222207 h 6886576"/>
              <a:gd name="connsiteX82" fmla="*/ 985339 w 5511704"/>
              <a:gd name="connsiteY82" fmla="*/ 6193632 h 6886576"/>
              <a:gd name="connsiteX83" fmla="*/ 732391 w 5511704"/>
              <a:gd name="connsiteY83" fmla="*/ 6082904 h 6886576"/>
              <a:gd name="connsiteX84" fmla="*/ 645167 w 5511704"/>
              <a:gd name="connsiteY84" fmla="*/ 6125766 h 6886576"/>
              <a:gd name="connsiteX85" fmla="*/ 883579 w 5511704"/>
              <a:gd name="connsiteY85" fmla="*/ 6307932 h 6886576"/>
              <a:gd name="connsiteX86" fmla="*/ 1020229 w 5511704"/>
              <a:gd name="connsiteY86" fmla="*/ 6393657 h 6886576"/>
              <a:gd name="connsiteX87" fmla="*/ 1075471 w 5511704"/>
              <a:gd name="connsiteY87" fmla="*/ 6457950 h 6886576"/>
              <a:gd name="connsiteX88" fmla="*/ 1232473 w 5511704"/>
              <a:gd name="connsiteY88" fmla="*/ 6686551 h 6886576"/>
              <a:gd name="connsiteX89" fmla="*/ 1592997 w 5511704"/>
              <a:gd name="connsiteY89" fmla="*/ 6886576 h 6886576"/>
              <a:gd name="connsiteX90" fmla="*/ 5511704 w 5511704"/>
              <a:gd name="connsiteY90" fmla="*/ 6886576 h 6886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5511704" h="6886576">
                <a:moveTo>
                  <a:pt x="5511704" y="0"/>
                </a:moveTo>
                <a:lnTo>
                  <a:pt x="1008599" y="0"/>
                </a:lnTo>
                <a:cubicBezTo>
                  <a:pt x="1110360" y="35719"/>
                  <a:pt x="1209214" y="78581"/>
                  <a:pt x="1310975" y="110728"/>
                </a:cubicBezTo>
                <a:cubicBezTo>
                  <a:pt x="1296437" y="146447"/>
                  <a:pt x="1281900" y="139303"/>
                  <a:pt x="1267362" y="135731"/>
                </a:cubicBezTo>
                <a:cubicBezTo>
                  <a:pt x="1180139" y="121445"/>
                  <a:pt x="1090008" y="110728"/>
                  <a:pt x="1005692" y="71437"/>
                </a:cubicBezTo>
                <a:cubicBezTo>
                  <a:pt x="985339" y="64294"/>
                  <a:pt x="962080" y="64294"/>
                  <a:pt x="953358" y="89297"/>
                </a:cubicBezTo>
                <a:cubicBezTo>
                  <a:pt x="938820" y="125016"/>
                  <a:pt x="959172" y="146447"/>
                  <a:pt x="979525" y="164307"/>
                </a:cubicBezTo>
                <a:cubicBezTo>
                  <a:pt x="1014414" y="196453"/>
                  <a:pt x="1055118" y="189310"/>
                  <a:pt x="1092915" y="192882"/>
                </a:cubicBezTo>
                <a:cubicBezTo>
                  <a:pt x="1197583" y="210741"/>
                  <a:pt x="1247011" y="260747"/>
                  <a:pt x="1270270" y="375047"/>
                </a:cubicBezTo>
                <a:cubicBezTo>
                  <a:pt x="1180139" y="328613"/>
                  <a:pt x="1090008" y="385763"/>
                  <a:pt x="1002784" y="353615"/>
                </a:cubicBezTo>
                <a:cubicBezTo>
                  <a:pt x="979525" y="346472"/>
                  <a:pt x="944635" y="357188"/>
                  <a:pt x="956265" y="396479"/>
                </a:cubicBezTo>
                <a:cubicBezTo>
                  <a:pt x="967894" y="432198"/>
                  <a:pt x="1005692" y="460772"/>
                  <a:pt x="938820" y="453629"/>
                </a:cubicBezTo>
                <a:cubicBezTo>
                  <a:pt x="889393" y="450056"/>
                  <a:pt x="874856" y="407194"/>
                  <a:pt x="860319" y="360759"/>
                </a:cubicBezTo>
                <a:cubicBezTo>
                  <a:pt x="848689" y="335757"/>
                  <a:pt x="816707" y="321469"/>
                  <a:pt x="793447" y="335757"/>
                </a:cubicBezTo>
                <a:cubicBezTo>
                  <a:pt x="764373" y="350044"/>
                  <a:pt x="773095" y="389335"/>
                  <a:pt x="773095" y="417910"/>
                </a:cubicBezTo>
                <a:cubicBezTo>
                  <a:pt x="770187" y="471488"/>
                  <a:pt x="793447" y="496491"/>
                  <a:pt x="834151" y="507206"/>
                </a:cubicBezTo>
                <a:cubicBezTo>
                  <a:pt x="883579" y="521494"/>
                  <a:pt x="933005" y="539354"/>
                  <a:pt x="996969" y="560785"/>
                </a:cubicBezTo>
                <a:cubicBezTo>
                  <a:pt x="927190" y="596503"/>
                  <a:pt x="874856" y="589360"/>
                  <a:pt x="822522" y="560785"/>
                </a:cubicBezTo>
                <a:cubicBezTo>
                  <a:pt x="758558" y="528637"/>
                  <a:pt x="674242" y="485775"/>
                  <a:pt x="621908" y="525066"/>
                </a:cubicBezTo>
                <a:cubicBezTo>
                  <a:pt x="543407" y="582216"/>
                  <a:pt x="479443" y="546497"/>
                  <a:pt x="409664" y="535781"/>
                </a:cubicBezTo>
                <a:cubicBezTo>
                  <a:pt x="264290" y="514350"/>
                  <a:pt x="354422" y="482204"/>
                  <a:pt x="209049" y="464344"/>
                </a:cubicBezTo>
                <a:cubicBezTo>
                  <a:pt x="150900" y="457200"/>
                  <a:pt x="89843" y="428625"/>
                  <a:pt x="5527" y="467916"/>
                </a:cubicBezTo>
                <a:cubicBezTo>
                  <a:pt x="386404" y="675085"/>
                  <a:pt x="566666" y="660797"/>
                  <a:pt x="906838" y="914400"/>
                </a:cubicBezTo>
                <a:cubicBezTo>
                  <a:pt x="892301" y="939404"/>
                  <a:pt x="877764" y="928688"/>
                  <a:pt x="863226" y="925116"/>
                </a:cubicBezTo>
                <a:cubicBezTo>
                  <a:pt x="839967" y="921544"/>
                  <a:pt x="810892" y="907256"/>
                  <a:pt x="805077" y="953691"/>
                </a:cubicBezTo>
                <a:cubicBezTo>
                  <a:pt x="802169" y="989410"/>
                  <a:pt x="819615" y="1007269"/>
                  <a:pt x="848689" y="1010841"/>
                </a:cubicBezTo>
                <a:cubicBezTo>
                  <a:pt x="933005" y="1025129"/>
                  <a:pt x="1008599" y="1075135"/>
                  <a:pt x="1084193" y="1117997"/>
                </a:cubicBezTo>
                <a:cubicBezTo>
                  <a:pt x="1119082" y="1135857"/>
                  <a:pt x="1156879" y="1160860"/>
                  <a:pt x="1142342" y="1225153"/>
                </a:cubicBezTo>
                <a:cubicBezTo>
                  <a:pt x="1113268" y="1243013"/>
                  <a:pt x="1092915" y="1218009"/>
                  <a:pt x="1069655" y="1214438"/>
                </a:cubicBezTo>
                <a:cubicBezTo>
                  <a:pt x="1046396" y="1210866"/>
                  <a:pt x="991154" y="1225153"/>
                  <a:pt x="1005692" y="1235869"/>
                </a:cubicBezTo>
                <a:cubicBezTo>
                  <a:pt x="1072563" y="1275159"/>
                  <a:pt x="950450" y="1371600"/>
                  <a:pt x="1031858" y="1371600"/>
                </a:cubicBezTo>
                <a:cubicBezTo>
                  <a:pt x="1165601" y="1371600"/>
                  <a:pt x="1238288" y="1543050"/>
                  <a:pt x="1366216" y="1546622"/>
                </a:cubicBezTo>
                <a:cubicBezTo>
                  <a:pt x="1386568" y="1546622"/>
                  <a:pt x="1395290" y="1578770"/>
                  <a:pt x="1395290" y="1603772"/>
                </a:cubicBezTo>
                <a:cubicBezTo>
                  <a:pt x="1395290" y="1635920"/>
                  <a:pt x="1374939" y="1639491"/>
                  <a:pt x="1354586" y="1643063"/>
                </a:cubicBezTo>
                <a:cubicBezTo>
                  <a:pt x="1322604" y="1646635"/>
                  <a:pt x="1287715" y="1603772"/>
                  <a:pt x="1247011" y="1664494"/>
                </a:cubicBezTo>
                <a:cubicBezTo>
                  <a:pt x="1322604" y="1700213"/>
                  <a:pt x="1401105" y="1735932"/>
                  <a:pt x="1398198" y="1857375"/>
                </a:cubicBezTo>
                <a:cubicBezTo>
                  <a:pt x="1398198" y="1889523"/>
                  <a:pt x="1430180" y="1903810"/>
                  <a:pt x="1453440" y="1910954"/>
                </a:cubicBezTo>
                <a:cubicBezTo>
                  <a:pt x="1494144" y="1925241"/>
                  <a:pt x="1526126" y="1946673"/>
                  <a:pt x="1549386" y="1993106"/>
                </a:cubicBezTo>
                <a:cubicBezTo>
                  <a:pt x="1549386" y="2003822"/>
                  <a:pt x="1549386" y="2010966"/>
                  <a:pt x="1549386" y="2021681"/>
                </a:cubicBezTo>
                <a:cubicBezTo>
                  <a:pt x="1543571" y="2132410"/>
                  <a:pt x="1485422" y="2128838"/>
                  <a:pt x="1421458" y="2110978"/>
                </a:cubicBezTo>
                <a:cubicBezTo>
                  <a:pt x="1345864" y="2089547"/>
                  <a:pt x="1270270" y="2046685"/>
                  <a:pt x="1188861" y="2085976"/>
                </a:cubicBezTo>
                <a:cubicBezTo>
                  <a:pt x="1302252" y="2139554"/>
                  <a:pt x="1427272" y="2143126"/>
                  <a:pt x="1531941" y="2218135"/>
                </a:cubicBezTo>
                <a:cubicBezTo>
                  <a:pt x="1142342" y="2232422"/>
                  <a:pt x="799262" y="1993106"/>
                  <a:pt x="421293" y="1900238"/>
                </a:cubicBezTo>
                <a:cubicBezTo>
                  <a:pt x="432923" y="1960960"/>
                  <a:pt x="464905" y="1975247"/>
                  <a:pt x="491072" y="1982391"/>
                </a:cubicBezTo>
                <a:cubicBezTo>
                  <a:pt x="630630" y="2028825"/>
                  <a:pt x="752743" y="2121695"/>
                  <a:pt x="880671" y="2200276"/>
                </a:cubicBezTo>
                <a:cubicBezTo>
                  <a:pt x="933005" y="2232422"/>
                  <a:pt x="970802" y="2268142"/>
                  <a:pt x="991154" y="2336007"/>
                </a:cubicBezTo>
                <a:cubicBezTo>
                  <a:pt x="1008599" y="2400300"/>
                  <a:pt x="1043489" y="2428875"/>
                  <a:pt x="1107453" y="2411016"/>
                </a:cubicBezTo>
                <a:cubicBezTo>
                  <a:pt x="1159787" y="2396729"/>
                  <a:pt x="1215029" y="2403873"/>
                  <a:pt x="1270270" y="2411016"/>
                </a:cubicBezTo>
                <a:cubicBezTo>
                  <a:pt x="1331326" y="2418160"/>
                  <a:pt x="1401105" y="2489597"/>
                  <a:pt x="1386568" y="2528889"/>
                </a:cubicBezTo>
                <a:cubicBezTo>
                  <a:pt x="1357494" y="2593182"/>
                  <a:pt x="1308067" y="2561035"/>
                  <a:pt x="1267362" y="2553891"/>
                </a:cubicBezTo>
                <a:cubicBezTo>
                  <a:pt x="1217936" y="2546748"/>
                  <a:pt x="1127805" y="2528889"/>
                  <a:pt x="1127805" y="2536032"/>
                </a:cubicBezTo>
                <a:cubicBezTo>
                  <a:pt x="1095822" y="2696766"/>
                  <a:pt x="1023136" y="2575322"/>
                  <a:pt x="970802" y="2575322"/>
                </a:cubicBezTo>
                <a:cubicBezTo>
                  <a:pt x="921375" y="2575322"/>
                  <a:pt x="871949" y="2557463"/>
                  <a:pt x="825429" y="2543176"/>
                </a:cubicBezTo>
                <a:cubicBezTo>
                  <a:pt x="764373" y="2525316"/>
                  <a:pt x="709132" y="2557463"/>
                  <a:pt x="650982" y="2564607"/>
                </a:cubicBezTo>
                <a:cubicBezTo>
                  <a:pt x="598648" y="2571751"/>
                  <a:pt x="627722" y="2664620"/>
                  <a:pt x="595740" y="2703909"/>
                </a:cubicBezTo>
                <a:cubicBezTo>
                  <a:pt x="589926" y="2714626"/>
                  <a:pt x="584111" y="2714626"/>
                  <a:pt x="578296" y="2714626"/>
                </a:cubicBezTo>
                <a:cubicBezTo>
                  <a:pt x="560851" y="2993232"/>
                  <a:pt x="255568" y="2925366"/>
                  <a:pt x="255568" y="2936081"/>
                </a:cubicBezTo>
                <a:cubicBezTo>
                  <a:pt x="229401" y="2953941"/>
                  <a:pt x="197419" y="2911079"/>
                  <a:pt x="165437" y="2953941"/>
                </a:cubicBezTo>
                <a:cubicBezTo>
                  <a:pt x="302087" y="3150394"/>
                  <a:pt x="511425" y="3196828"/>
                  <a:pt x="697501" y="3343275"/>
                </a:cubicBezTo>
                <a:cubicBezTo>
                  <a:pt x="543407" y="3393282"/>
                  <a:pt x="453275" y="3221832"/>
                  <a:pt x="339884" y="3243263"/>
                </a:cubicBezTo>
                <a:cubicBezTo>
                  <a:pt x="284643" y="3296842"/>
                  <a:pt x="450368" y="3382566"/>
                  <a:pt x="290458" y="3407569"/>
                </a:cubicBezTo>
                <a:cubicBezTo>
                  <a:pt x="360236" y="3454004"/>
                  <a:pt x="409664" y="3500439"/>
                  <a:pt x="459090" y="3554016"/>
                </a:cubicBezTo>
                <a:cubicBezTo>
                  <a:pt x="543407" y="3650457"/>
                  <a:pt x="560851" y="3714751"/>
                  <a:pt x="520147" y="3843338"/>
                </a:cubicBezTo>
                <a:cubicBezTo>
                  <a:pt x="493979" y="3929063"/>
                  <a:pt x="456183" y="4007645"/>
                  <a:pt x="491072" y="4107657"/>
                </a:cubicBezTo>
                <a:cubicBezTo>
                  <a:pt x="514332" y="4175522"/>
                  <a:pt x="505609" y="4221957"/>
                  <a:pt x="418386" y="4189810"/>
                </a:cubicBezTo>
                <a:cubicBezTo>
                  <a:pt x="325347" y="4157663"/>
                  <a:pt x="290458" y="4218386"/>
                  <a:pt x="313718" y="4339829"/>
                </a:cubicBezTo>
                <a:cubicBezTo>
                  <a:pt x="328254" y="4418410"/>
                  <a:pt x="313718" y="4443413"/>
                  <a:pt x="249753" y="4432698"/>
                </a:cubicBezTo>
                <a:cubicBezTo>
                  <a:pt x="179975" y="4421982"/>
                  <a:pt x="113103" y="4371976"/>
                  <a:pt x="25879" y="4396979"/>
                </a:cubicBezTo>
                <a:cubicBezTo>
                  <a:pt x="95658" y="4539854"/>
                  <a:pt x="243939" y="4496991"/>
                  <a:pt x="325347" y="4632722"/>
                </a:cubicBezTo>
                <a:cubicBezTo>
                  <a:pt x="229401" y="4632722"/>
                  <a:pt x="153807" y="4632722"/>
                  <a:pt x="84029" y="4604147"/>
                </a:cubicBezTo>
                <a:cubicBezTo>
                  <a:pt x="54954" y="4593433"/>
                  <a:pt x="22972" y="4579145"/>
                  <a:pt x="5527" y="4622007"/>
                </a:cubicBezTo>
                <a:cubicBezTo>
                  <a:pt x="-14826" y="4672014"/>
                  <a:pt x="25879" y="4689872"/>
                  <a:pt x="49139" y="4697016"/>
                </a:cubicBezTo>
                <a:cubicBezTo>
                  <a:pt x="116011" y="4722019"/>
                  <a:pt x="168344" y="4779170"/>
                  <a:pt x="226494" y="4825604"/>
                </a:cubicBezTo>
                <a:cubicBezTo>
                  <a:pt x="351514" y="4925616"/>
                  <a:pt x="488165" y="5011341"/>
                  <a:pt x="592833" y="5175647"/>
                </a:cubicBezTo>
                <a:cubicBezTo>
                  <a:pt x="461997" y="5132785"/>
                  <a:pt x="363144" y="5032772"/>
                  <a:pt x="238123" y="5014913"/>
                </a:cubicBezTo>
                <a:cubicBezTo>
                  <a:pt x="345700" y="5164932"/>
                  <a:pt x="482350" y="5264944"/>
                  <a:pt x="610278" y="5375673"/>
                </a:cubicBezTo>
                <a:cubicBezTo>
                  <a:pt x="648075" y="5407819"/>
                  <a:pt x="685872" y="5429250"/>
                  <a:pt x="691686" y="5497116"/>
                </a:cubicBezTo>
                <a:cubicBezTo>
                  <a:pt x="709132" y="5629276"/>
                  <a:pt x="755650" y="5736432"/>
                  <a:pt x="860319" y="5793582"/>
                </a:cubicBezTo>
                <a:cubicBezTo>
                  <a:pt x="860319" y="5793582"/>
                  <a:pt x="854504" y="5815013"/>
                  <a:pt x="851597" y="5825729"/>
                </a:cubicBezTo>
                <a:cubicBezTo>
                  <a:pt x="787632" y="5829301"/>
                  <a:pt x="738206" y="5750720"/>
                  <a:pt x="659704" y="5779295"/>
                </a:cubicBezTo>
                <a:cubicBezTo>
                  <a:pt x="738206" y="5886451"/>
                  <a:pt x="802169" y="5979319"/>
                  <a:pt x="909746" y="6029326"/>
                </a:cubicBezTo>
                <a:cubicBezTo>
                  <a:pt x="996969" y="6068616"/>
                  <a:pt x="1104545" y="6093620"/>
                  <a:pt x="1168509" y="6222207"/>
                </a:cubicBezTo>
                <a:cubicBezTo>
                  <a:pt x="1095822" y="6247210"/>
                  <a:pt x="1040581" y="6215063"/>
                  <a:pt x="985339" y="6193632"/>
                </a:cubicBezTo>
                <a:cubicBezTo>
                  <a:pt x="901023" y="6157913"/>
                  <a:pt x="816707" y="6118623"/>
                  <a:pt x="732391" y="6082904"/>
                </a:cubicBezTo>
                <a:cubicBezTo>
                  <a:pt x="700408" y="6068616"/>
                  <a:pt x="665519" y="6061472"/>
                  <a:pt x="645167" y="6125766"/>
                </a:cubicBezTo>
                <a:cubicBezTo>
                  <a:pt x="752743" y="6140053"/>
                  <a:pt x="816707" y="6225779"/>
                  <a:pt x="883579" y="6307932"/>
                </a:cubicBezTo>
                <a:cubicBezTo>
                  <a:pt x="921375" y="6354366"/>
                  <a:pt x="953358" y="6415088"/>
                  <a:pt x="1020229" y="6393657"/>
                </a:cubicBezTo>
                <a:cubicBezTo>
                  <a:pt x="1055118" y="6382942"/>
                  <a:pt x="1078378" y="6415088"/>
                  <a:pt x="1075471" y="6457950"/>
                </a:cubicBezTo>
                <a:cubicBezTo>
                  <a:pt x="1060933" y="6607970"/>
                  <a:pt x="1145250" y="6657976"/>
                  <a:pt x="1232473" y="6686551"/>
                </a:cubicBezTo>
                <a:cubicBezTo>
                  <a:pt x="1360401" y="6729413"/>
                  <a:pt x="1473792" y="6815138"/>
                  <a:pt x="1592997" y="6886576"/>
                </a:cubicBezTo>
                <a:lnTo>
                  <a:pt x="5511704" y="6886576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162D92B-78D0-9432-325B-11DF08F78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3312"/>
            <a:ext cx="4038600" cy="5431376"/>
          </a:xfrm>
        </p:spPr>
        <p:txBody>
          <a:bodyPr>
            <a:normAutofit/>
          </a:bodyPr>
          <a:lstStyle/>
          <a:p>
            <a:r>
              <a:rPr lang="de-CH"/>
              <a:t>Idee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C535F9F-6846-30ED-B27D-B9B6F675B7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9" y="713313"/>
            <a:ext cx="5257801" cy="5431376"/>
          </a:xfrm>
        </p:spPr>
        <p:txBody>
          <a:bodyPr anchor="ctr">
            <a:normAutofit/>
          </a:bodyPr>
          <a:lstStyle/>
          <a:p>
            <a:r>
              <a:rPr lang="de-CH" sz="2400" dirty="0"/>
              <a:t>Abstimmungen auf der Ethereum Blockchain durchführen</a:t>
            </a:r>
          </a:p>
          <a:p>
            <a:endParaRPr lang="de-CH" sz="2400" dirty="0"/>
          </a:p>
          <a:p>
            <a:r>
              <a:rPr lang="de-CH" sz="2400" dirty="0"/>
              <a:t>Vorteile</a:t>
            </a:r>
          </a:p>
          <a:p>
            <a:pPr lvl="1"/>
            <a:r>
              <a:rPr lang="de-CH" dirty="0"/>
              <a:t>Transparenz</a:t>
            </a:r>
          </a:p>
          <a:p>
            <a:pPr lvl="1"/>
            <a:r>
              <a:rPr lang="de-CH" dirty="0"/>
              <a:t>Integrität</a:t>
            </a:r>
          </a:p>
          <a:p>
            <a:pPr lvl="1"/>
            <a:endParaRPr lang="de-CH" dirty="0"/>
          </a:p>
          <a:p>
            <a:r>
              <a:rPr lang="de-CH" sz="2400" dirty="0"/>
              <a:t>Nachteile</a:t>
            </a:r>
          </a:p>
          <a:p>
            <a:pPr lvl="1"/>
            <a:r>
              <a:rPr lang="de-CH" dirty="0"/>
              <a:t>Hohe Kosten</a:t>
            </a:r>
          </a:p>
          <a:p>
            <a:pPr lvl="1"/>
            <a:r>
              <a:rPr lang="de-CH" dirty="0"/>
              <a:t>Off-Chain Probleme</a:t>
            </a:r>
          </a:p>
          <a:p>
            <a:pPr lvl="1"/>
            <a:endParaRPr lang="de-CH" sz="2000" dirty="0"/>
          </a:p>
        </p:txBody>
      </p:sp>
    </p:spTree>
    <p:extLst>
      <p:ext uri="{BB962C8B-B14F-4D97-AF65-F5344CB8AC3E}">
        <p14:creationId xmlns:p14="http://schemas.microsoft.com/office/powerpoint/2010/main" val="2372147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38B61BD-0EE1-4D29-B894-126CD61C5D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BC14DD5-C584-4158-BF76-ECE3C6DB48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5947992 w 12192000"/>
              <a:gd name="connsiteY0" fmla="*/ 2457985 h 6858000"/>
              <a:gd name="connsiteX1" fmla="*/ 5926156 w 12192000"/>
              <a:gd name="connsiteY1" fmla="*/ 2472983 h 6858000"/>
              <a:gd name="connsiteX2" fmla="*/ 6047792 w 12192000"/>
              <a:gd name="connsiteY2" fmla="*/ 2529213 h 6858000"/>
              <a:gd name="connsiteX3" fmla="*/ 5857576 w 12192000"/>
              <a:gd name="connsiteY3" fmla="*/ 2499619 h 6858000"/>
              <a:gd name="connsiteX4" fmla="*/ 5854328 w 12192000"/>
              <a:gd name="connsiteY4" fmla="*/ 2518740 h 6858000"/>
              <a:gd name="connsiteX5" fmla="*/ 6070351 w 12192000"/>
              <a:gd name="connsiteY5" fmla="*/ 2591134 h 6858000"/>
              <a:gd name="connsiteX6" fmla="*/ 6051040 w 12192000"/>
              <a:gd name="connsiteY6" fmla="*/ 2602290 h 6858000"/>
              <a:gd name="connsiteX7" fmla="*/ 5936261 w 12192000"/>
              <a:gd name="connsiteY7" fmla="*/ 2574288 h 6858000"/>
              <a:gd name="connsiteX8" fmla="*/ 5913160 w 12192000"/>
              <a:gd name="connsiteY8" fmla="*/ 2581573 h 6858000"/>
              <a:gd name="connsiteX9" fmla="*/ 5924531 w 12192000"/>
              <a:gd name="connsiteY9" fmla="*/ 2615492 h 6858000"/>
              <a:gd name="connsiteX10" fmla="*/ 5974341 w 12192000"/>
              <a:gd name="connsiteY10" fmla="*/ 2628696 h 6858000"/>
              <a:gd name="connsiteX11" fmla="*/ 6051944 w 12192000"/>
              <a:gd name="connsiteY11" fmla="*/ 2708377 h 6858000"/>
              <a:gd name="connsiteX12" fmla="*/ 5934457 w 12192000"/>
              <a:gd name="connsiteY12" fmla="*/ 2698814 h 6858000"/>
              <a:gd name="connsiteX13" fmla="*/ 5913702 w 12192000"/>
              <a:gd name="connsiteY13" fmla="*/ 2718165 h 6858000"/>
              <a:gd name="connsiteX14" fmla="*/ 5905761 w 12192000"/>
              <a:gd name="connsiteY14" fmla="*/ 2743207 h 6858000"/>
              <a:gd name="connsiteX15" fmla="*/ 5860282 w 12192000"/>
              <a:gd name="connsiteY15" fmla="*/ 2763923 h 6858000"/>
              <a:gd name="connsiteX16" fmla="*/ 5931750 w 12192000"/>
              <a:gd name="connsiteY16" fmla="*/ 2787144 h 6858000"/>
              <a:gd name="connsiteX17" fmla="*/ 5855409 w 12192000"/>
              <a:gd name="connsiteY17" fmla="*/ 2787144 h 6858000"/>
              <a:gd name="connsiteX18" fmla="*/ 5767701 w 12192000"/>
              <a:gd name="connsiteY18" fmla="*/ 2771209 h 6858000"/>
              <a:gd name="connsiteX19" fmla="*/ 5674216 w 12192000"/>
              <a:gd name="connsiteY19" fmla="*/ 2776216 h 6858000"/>
              <a:gd name="connsiteX20" fmla="*/ 5487249 w 12192000"/>
              <a:gd name="connsiteY20" fmla="*/ 2746850 h 6858000"/>
              <a:gd name="connsiteX21" fmla="*/ 5398276 w 12192000"/>
              <a:gd name="connsiteY21" fmla="*/ 2748898 h 6858000"/>
              <a:gd name="connsiteX22" fmla="*/ 5892947 w 12192000"/>
              <a:gd name="connsiteY22" fmla="*/ 2946502 h 6858000"/>
              <a:gd name="connsiteX23" fmla="*/ 5867682 w 12192000"/>
              <a:gd name="connsiteY23" fmla="*/ 2989983 h 6858000"/>
              <a:gd name="connsiteX24" fmla="*/ 5971273 w 12192000"/>
              <a:gd name="connsiteY24" fmla="*/ 3037335 h 6858000"/>
              <a:gd name="connsiteX25" fmla="*/ 5996719 w 12192000"/>
              <a:gd name="connsiteY25" fmla="*/ 3084231 h 6858000"/>
              <a:gd name="connsiteX26" fmla="*/ 5964776 w 12192000"/>
              <a:gd name="connsiteY26" fmla="*/ 3080134 h 6858000"/>
              <a:gd name="connsiteX27" fmla="*/ 5937344 w 12192000"/>
              <a:gd name="connsiteY27" fmla="*/ 3089012 h 6858000"/>
              <a:gd name="connsiteX28" fmla="*/ 5948713 w 12192000"/>
              <a:gd name="connsiteY28" fmla="*/ 3148657 h 6858000"/>
              <a:gd name="connsiteX29" fmla="*/ 6095075 w 12192000"/>
              <a:gd name="connsiteY29" fmla="*/ 3225605 h 6858000"/>
              <a:gd name="connsiteX30" fmla="*/ 6108249 w 12192000"/>
              <a:gd name="connsiteY30" fmla="*/ 3250646 h 6858000"/>
              <a:gd name="connsiteX31" fmla="*/ 6090744 w 12192000"/>
              <a:gd name="connsiteY31" fmla="*/ 3268403 h 6858000"/>
              <a:gd name="connsiteX32" fmla="*/ 6043461 w 12192000"/>
              <a:gd name="connsiteY32" fmla="*/ 3277509 h 6858000"/>
              <a:gd name="connsiteX33" fmla="*/ 6109692 w 12192000"/>
              <a:gd name="connsiteY33" fmla="*/ 3362879 h 6858000"/>
              <a:gd name="connsiteX34" fmla="*/ 6133877 w 12192000"/>
              <a:gd name="connsiteY34" fmla="*/ 3386554 h 6858000"/>
              <a:gd name="connsiteX35" fmla="*/ 6175205 w 12192000"/>
              <a:gd name="connsiteY35" fmla="*/ 3423208 h 6858000"/>
              <a:gd name="connsiteX36" fmla="*/ 6175926 w 12192000"/>
              <a:gd name="connsiteY36" fmla="*/ 3434363 h 6858000"/>
              <a:gd name="connsiteX37" fmla="*/ 6119620 w 12192000"/>
              <a:gd name="connsiteY37" fmla="*/ 3473747 h 6858000"/>
              <a:gd name="connsiteX38" fmla="*/ 6018015 w 12192000"/>
              <a:gd name="connsiteY38" fmla="*/ 3463046 h 6858000"/>
              <a:gd name="connsiteX39" fmla="*/ 6168166 w 12192000"/>
              <a:gd name="connsiteY39" fmla="*/ 3521781 h 6858000"/>
              <a:gd name="connsiteX40" fmla="*/ 5682157 w 12192000"/>
              <a:gd name="connsiteY40" fmla="*/ 3381775 h 6858000"/>
              <a:gd name="connsiteX41" fmla="*/ 5713198 w 12192000"/>
              <a:gd name="connsiteY41" fmla="*/ 3418426 h 6858000"/>
              <a:gd name="connsiteX42" fmla="*/ 5883202 w 12192000"/>
              <a:gd name="connsiteY42" fmla="*/ 3514950 h 6858000"/>
              <a:gd name="connsiteX43" fmla="*/ 5931387 w 12192000"/>
              <a:gd name="connsiteY43" fmla="*/ 3575508 h 6858000"/>
              <a:gd name="connsiteX44" fmla="*/ 5981919 w 12192000"/>
              <a:gd name="connsiteY44" fmla="*/ 3608971 h 6858000"/>
              <a:gd name="connsiteX45" fmla="*/ 6052845 w 12192000"/>
              <a:gd name="connsiteY45" fmla="*/ 3608290 h 6858000"/>
              <a:gd name="connsiteX46" fmla="*/ 6103196 w 12192000"/>
              <a:gd name="connsiteY46" fmla="*/ 3659739 h 6858000"/>
              <a:gd name="connsiteX47" fmla="*/ 6050680 w 12192000"/>
              <a:gd name="connsiteY47" fmla="*/ 3670666 h 6858000"/>
              <a:gd name="connsiteX48" fmla="*/ 5989139 w 12192000"/>
              <a:gd name="connsiteY48" fmla="*/ 3662243 h 6858000"/>
              <a:gd name="connsiteX49" fmla="*/ 5856311 w 12192000"/>
              <a:gd name="connsiteY49" fmla="*/ 3664973 h 6858000"/>
              <a:gd name="connsiteX50" fmla="*/ 5780153 w 12192000"/>
              <a:gd name="connsiteY50" fmla="*/ 3674991 h 6858000"/>
              <a:gd name="connsiteX51" fmla="*/ 5605096 w 12192000"/>
              <a:gd name="connsiteY51" fmla="*/ 3657917 h 6858000"/>
              <a:gd name="connsiteX52" fmla="*/ 5615384 w 12192000"/>
              <a:gd name="connsiteY52" fmla="*/ 3701627 h 6858000"/>
              <a:gd name="connsiteX53" fmla="*/ 5608886 w 12192000"/>
              <a:gd name="connsiteY53" fmla="*/ 3739645 h 6858000"/>
              <a:gd name="connsiteX54" fmla="*/ 5606359 w 12192000"/>
              <a:gd name="connsiteY54" fmla="*/ 3822284 h 6858000"/>
              <a:gd name="connsiteX55" fmla="*/ 5607984 w 12192000"/>
              <a:gd name="connsiteY55" fmla="*/ 3835716 h 6858000"/>
              <a:gd name="connsiteX56" fmla="*/ 5568822 w 12192000"/>
              <a:gd name="connsiteY56" fmla="*/ 3844366 h 6858000"/>
              <a:gd name="connsiteX57" fmla="*/ 5802171 w 12192000"/>
              <a:gd name="connsiteY57" fmla="*/ 4016244 h 6858000"/>
              <a:gd name="connsiteX58" fmla="*/ 5646244 w 12192000"/>
              <a:gd name="connsiteY58" fmla="*/ 3972534 h 6858000"/>
              <a:gd name="connsiteX59" fmla="*/ 5625129 w 12192000"/>
              <a:gd name="connsiteY59" fmla="*/ 4044701 h 6858000"/>
              <a:gd name="connsiteX60" fmla="*/ 5698400 w 12192000"/>
              <a:gd name="connsiteY60" fmla="*/ 4108899 h 6858000"/>
              <a:gd name="connsiteX61" fmla="*/ 5725470 w 12192000"/>
              <a:gd name="connsiteY61" fmla="*/ 4235930 h 6858000"/>
              <a:gd name="connsiteX62" fmla="*/ 5712295 w 12192000"/>
              <a:gd name="connsiteY62" fmla="*/ 4352032 h 6858000"/>
              <a:gd name="connsiteX63" fmla="*/ 5680894 w 12192000"/>
              <a:gd name="connsiteY63" fmla="*/ 4388911 h 6858000"/>
              <a:gd name="connsiteX64" fmla="*/ 5635415 w 12192000"/>
              <a:gd name="connsiteY64" fmla="*/ 4455158 h 6858000"/>
              <a:gd name="connsiteX65" fmla="*/ 5607263 w 12192000"/>
              <a:gd name="connsiteY65" fmla="*/ 4496136 h 6858000"/>
              <a:gd name="connsiteX66" fmla="*/ 5509446 w 12192000"/>
              <a:gd name="connsiteY66" fmla="*/ 4480201 h 6858000"/>
              <a:gd name="connsiteX67" fmla="*/ 5639928 w 12192000"/>
              <a:gd name="connsiteY67" fmla="*/ 4584239 h 6858000"/>
              <a:gd name="connsiteX68" fmla="*/ 5534171 w 12192000"/>
              <a:gd name="connsiteY68" fmla="*/ 4571262 h 6858000"/>
              <a:gd name="connsiteX69" fmla="*/ 5499701 w 12192000"/>
              <a:gd name="connsiteY69" fmla="*/ 4578547 h 6858000"/>
              <a:gd name="connsiteX70" fmla="*/ 5519373 w 12192000"/>
              <a:gd name="connsiteY70" fmla="*/ 4612239 h 6858000"/>
              <a:gd name="connsiteX71" fmla="*/ 5596974 w 12192000"/>
              <a:gd name="connsiteY71" fmla="*/ 4669379 h 6858000"/>
              <a:gd name="connsiteX72" fmla="*/ 5756873 w 12192000"/>
              <a:gd name="connsiteY72" fmla="*/ 4824185 h 6858000"/>
              <a:gd name="connsiteX73" fmla="*/ 5602028 w 12192000"/>
              <a:gd name="connsiteY73" fmla="*/ 4753158 h 6858000"/>
              <a:gd name="connsiteX74" fmla="*/ 5765173 w 12192000"/>
              <a:gd name="connsiteY74" fmla="*/ 4912286 h 6858000"/>
              <a:gd name="connsiteX75" fmla="*/ 5801450 w 12192000"/>
              <a:gd name="connsiteY75" fmla="*/ 4965101 h 6858000"/>
              <a:gd name="connsiteX76" fmla="*/ 5874721 w 12192000"/>
              <a:gd name="connsiteY76" fmla="*/ 5096229 h 6858000"/>
              <a:gd name="connsiteX77" fmla="*/ 5871110 w 12192000"/>
              <a:gd name="connsiteY77" fmla="*/ 5111026 h 6858000"/>
              <a:gd name="connsiteX78" fmla="*/ 5786469 w 12192000"/>
              <a:gd name="connsiteY78" fmla="*/ 5089855 h 6858000"/>
              <a:gd name="connsiteX79" fmla="*/ 5896196 w 12192000"/>
              <a:gd name="connsiteY79" fmla="*/ 5200041 h 6858000"/>
              <a:gd name="connsiteX80" fmla="*/ 6009534 w 12192000"/>
              <a:gd name="connsiteY80" fmla="*/ 5284725 h 6858000"/>
              <a:gd name="connsiteX81" fmla="*/ 5929042 w 12192000"/>
              <a:gd name="connsiteY81" fmla="*/ 5271751 h 6858000"/>
              <a:gd name="connsiteX82" fmla="*/ 5818413 w 12192000"/>
              <a:gd name="connsiteY82" fmla="*/ 5223260 h 6858000"/>
              <a:gd name="connsiteX83" fmla="*/ 5779973 w 12192000"/>
              <a:gd name="connsiteY83" fmla="*/ 5241473 h 6858000"/>
              <a:gd name="connsiteX84" fmla="*/ 5884826 w 12192000"/>
              <a:gd name="connsiteY84" fmla="*/ 5321606 h 6858000"/>
              <a:gd name="connsiteX85" fmla="*/ 5944924 w 12192000"/>
              <a:gd name="connsiteY85" fmla="*/ 5358715 h 6858000"/>
              <a:gd name="connsiteX86" fmla="*/ 5968926 w 12192000"/>
              <a:gd name="connsiteY86" fmla="*/ 5387170 h 6858000"/>
              <a:gd name="connsiteX87" fmla="*/ 6037505 w 12192000"/>
              <a:gd name="connsiteY87" fmla="*/ 5488704 h 6858000"/>
              <a:gd name="connsiteX88" fmla="*/ 6238910 w 12192000"/>
              <a:gd name="connsiteY88" fmla="*/ 5599571 h 6858000"/>
              <a:gd name="connsiteX89" fmla="*/ 6427321 w 12192000"/>
              <a:gd name="connsiteY89" fmla="*/ 5737302 h 6858000"/>
              <a:gd name="connsiteX90" fmla="*/ 6574408 w 12192000"/>
              <a:gd name="connsiteY90" fmla="*/ 5823126 h 6858000"/>
              <a:gd name="connsiteX91" fmla="*/ 6946177 w 12192000"/>
              <a:gd name="connsiteY91" fmla="*/ 5933538 h 6858000"/>
              <a:gd name="connsiteX92" fmla="*/ 8356197 w 12192000"/>
              <a:gd name="connsiteY92" fmla="*/ 5184561 h 6858000"/>
              <a:gd name="connsiteX93" fmla="*/ 8374063 w 12192000"/>
              <a:gd name="connsiteY93" fmla="*/ 5162249 h 6858000"/>
              <a:gd name="connsiteX94" fmla="*/ 8442461 w 12192000"/>
              <a:gd name="connsiteY94" fmla="*/ 5078246 h 6858000"/>
              <a:gd name="connsiteX95" fmla="*/ 8500574 w 12192000"/>
              <a:gd name="connsiteY95" fmla="*/ 5002664 h 6858000"/>
              <a:gd name="connsiteX96" fmla="*/ 8470255 w 12192000"/>
              <a:gd name="connsiteY96" fmla="*/ 4977167 h 6858000"/>
              <a:gd name="connsiteX97" fmla="*/ 8511222 w 12192000"/>
              <a:gd name="connsiteY97" fmla="*/ 4905001 h 6858000"/>
              <a:gd name="connsiteX98" fmla="*/ 8641522 w 12192000"/>
              <a:gd name="connsiteY98" fmla="*/ 4682584 h 6858000"/>
              <a:gd name="connsiteX99" fmla="*/ 8698730 w 12192000"/>
              <a:gd name="connsiteY99" fmla="*/ 4633640 h 6858000"/>
              <a:gd name="connsiteX100" fmla="*/ 8768393 w 12192000"/>
              <a:gd name="connsiteY100" fmla="*/ 4510479 h 6858000"/>
              <a:gd name="connsiteX101" fmla="*/ 8778319 w 12192000"/>
              <a:gd name="connsiteY101" fmla="*/ 4482024 h 6858000"/>
              <a:gd name="connsiteX102" fmla="*/ 8764062 w 12192000"/>
              <a:gd name="connsiteY102" fmla="*/ 4445824 h 6858000"/>
              <a:gd name="connsiteX103" fmla="*/ 8753414 w 12192000"/>
              <a:gd name="connsiteY103" fmla="*/ 4409400 h 6858000"/>
              <a:gd name="connsiteX104" fmla="*/ 8767310 w 12192000"/>
              <a:gd name="connsiteY104" fmla="*/ 4398700 h 6858000"/>
              <a:gd name="connsiteX105" fmla="*/ 8856643 w 12192000"/>
              <a:gd name="connsiteY105" fmla="*/ 4380261 h 6858000"/>
              <a:gd name="connsiteX106" fmla="*/ 8804848 w 12192000"/>
              <a:gd name="connsiteY106" fmla="*/ 4311055 h 6858000"/>
              <a:gd name="connsiteX107" fmla="*/ 8713530 w 12192000"/>
              <a:gd name="connsiteY107" fmla="*/ 4207927 h 6858000"/>
              <a:gd name="connsiteX108" fmla="*/ 8672022 w 12192000"/>
              <a:gd name="connsiteY108" fmla="*/ 4134623 h 6858000"/>
              <a:gd name="connsiteX109" fmla="*/ 8667148 w 12192000"/>
              <a:gd name="connsiteY109" fmla="*/ 4069059 h 6858000"/>
              <a:gd name="connsiteX110" fmla="*/ 8585575 w 12192000"/>
              <a:gd name="connsiteY110" fmla="*/ 4030359 h 6858000"/>
              <a:gd name="connsiteX111" fmla="*/ 8662275 w 12192000"/>
              <a:gd name="connsiteY111" fmla="*/ 3891717 h 6858000"/>
              <a:gd name="connsiteX112" fmla="*/ 8670037 w 12192000"/>
              <a:gd name="connsiteY112" fmla="*/ 3863033 h 6858000"/>
              <a:gd name="connsiteX113" fmla="*/ 8624017 w 12192000"/>
              <a:gd name="connsiteY113" fmla="*/ 3760362 h 6858000"/>
              <a:gd name="connsiteX114" fmla="*/ 8616436 w 12192000"/>
              <a:gd name="connsiteY114" fmla="*/ 3743970 h 6858000"/>
              <a:gd name="connsiteX115" fmla="*/ 8599473 w 12192000"/>
              <a:gd name="connsiteY115" fmla="*/ 3711188 h 6858000"/>
              <a:gd name="connsiteX116" fmla="*/ 8550745 w 12192000"/>
              <a:gd name="connsiteY116" fmla="*/ 3703220 h 6858000"/>
              <a:gd name="connsiteX117" fmla="*/ 8576010 w 12192000"/>
              <a:gd name="connsiteY117" fmla="*/ 3680000 h 6858000"/>
              <a:gd name="connsiteX118" fmla="*/ 8625100 w 12192000"/>
              <a:gd name="connsiteY118" fmla="*/ 3601459 h 6858000"/>
              <a:gd name="connsiteX119" fmla="*/ 8592433 w 12192000"/>
              <a:gd name="connsiteY119" fmla="*/ 3526333 h 6858000"/>
              <a:gd name="connsiteX120" fmla="*/ 8590269 w 12192000"/>
              <a:gd name="connsiteY120" fmla="*/ 3484900 h 6858000"/>
              <a:gd name="connsiteX121" fmla="*/ 8645312 w 12192000"/>
              <a:gd name="connsiteY121" fmla="*/ 3431858 h 6858000"/>
              <a:gd name="connsiteX122" fmla="*/ 8686820 w 12192000"/>
              <a:gd name="connsiteY122" fmla="*/ 3410914 h 6858000"/>
              <a:gd name="connsiteX123" fmla="*/ 8705950 w 12192000"/>
              <a:gd name="connsiteY123" fmla="*/ 3380864 h 6858000"/>
              <a:gd name="connsiteX124" fmla="*/ 8683391 w 12192000"/>
              <a:gd name="connsiteY124" fmla="*/ 3355822 h 6858000"/>
              <a:gd name="connsiteX125" fmla="*/ 8583229 w 12192000"/>
              <a:gd name="connsiteY125" fmla="*/ 3296177 h 6858000"/>
              <a:gd name="connsiteX126" fmla="*/ 8637190 w 12192000"/>
              <a:gd name="connsiteY126" fmla="*/ 3246320 h 6858000"/>
              <a:gd name="connsiteX127" fmla="*/ 8355114 w 12192000"/>
              <a:gd name="connsiteY127" fmla="*/ 3011154 h 6858000"/>
              <a:gd name="connsiteX128" fmla="*/ 8321004 w 12192000"/>
              <a:gd name="connsiteY128" fmla="*/ 2975186 h 6858000"/>
              <a:gd name="connsiteX129" fmla="*/ 8139993 w 12192000"/>
              <a:gd name="connsiteY129" fmla="*/ 2887993 h 6858000"/>
              <a:gd name="connsiteX130" fmla="*/ 7953747 w 12192000"/>
              <a:gd name="connsiteY130" fmla="*/ 2826301 h 6858000"/>
              <a:gd name="connsiteX131" fmla="*/ 8083145 w 12192000"/>
              <a:gd name="connsiteY131" fmla="*/ 2696083 h 6858000"/>
              <a:gd name="connsiteX132" fmla="*/ 7885529 w 12192000"/>
              <a:gd name="connsiteY132" fmla="*/ 2665804 h 6858000"/>
              <a:gd name="connsiteX133" fmla="*/ 7866219 w 12192000"/>
              <a:gd name="connsiteY133" fmla="*/ 2666715 h 6858000"/>
              <a:gd name="connsiteX134" fmla="*/ 7478205 w 12192000"/>
              <a:gd name="connsiteY134" fmla="*/ 2646681 h 6858000"/>
              <a:gd name="connsiteX135" fmla="*/ 6921993 w 12192000"/>
              <a:gd name="connsiteY135" fmla="*/ 2580207 h 6858000"/>
              <a:gd name="connsiteX136" fmla="*/ 6461612 w 12192000"/>
              <a:gd name="connsiteY136" fmla="*/ 2540368 h 6858000"/>
              <a:gd name="connsiteX137" fmla="*/ 5971453 w 12192000"/>
              <a:gd name="connsiteY137" fmla="*/ 2462965 h 6858000"/>
              <a:gd name="connsiteX138" fmla="*/ 5947992 w 12192000"/>
              <a:gd name="connsiteY138" fmla="*/ 2457985 h 6858000"/>
              <a:gd name="connsiteX139" fmla="*/ 0 w 12192000"/>
              <a:gd name="connsiteY139" fmla="*/ 0 h 6858000"/>
              <a:gd name="connsiteX140" fmla="*/ 8078332 w 12192000"/>
              <a:gd name="connsiteY140" fmla="*/ 0 h 6858000"/>
              <a:gd name="connsiteX141" fmla="*/ 8051806 w 12192000"/>
              <a:gd name="connsiteY141" fmla="*/ 19899 h 6858000"/>
              <a:gd name="connsiteX142" fmla="*/ 7919411 w 12192000"/>
              <a:gd name="connsiteY142" fmla="*/ 69998 h 6858000"/>
              <a:gd name="connsiteX143" fmla="*/ 7880558 w 12192000"/>
              <a:gd name="connsiteY143" fmla="*/ 103665 h 6858000"/>
              <a:gd name="connsiteX144" fmla="*/ 7913505 w 12192000"/>
              <a:gd name="connsiteY144" fmla="*/ 144066 h 6858000"/>
              <a:gd name="connsiteX145" fmla="*/ 7984993 w 12192000"/>
              <a:gd name="connsiteY145" fmla="*/ 172224 h 6858000"/>
              <a:gd name="connsiteX146" fmla="*/ 8079793 w 12192000"/>
              <a:gd name="connsiteY146" fmla="*/ 243535 h 6858000"/>
              <a:gd name="connsiteX147" fmla="*/ 8076065 w 12192000"/>
              <a:gd name="connsiteY147" fmla="*/ 299239 h 6858000"/>
              <a:gd name="connsiteX148" fmla="*/ 8019804 w 12192000"/>
              <a:gd name="connsiteY148" fmla="*/ 400240 h 6858000"/>
              <a:gd name="connsiteX149" fmla="*/ 8104349 w 12192000"/>
              <a:gd name="connsiteY149" fmla="*/ 505833 h 6858000"/>
              <a:gd name="connsiteX150" fmla="*/ 8147864 w 12192000"/>
              <a:gd name="connsiteY150" fmla="*/ 537052 h 6858000"/>
              <a:gd name="connsiteX151" fmla="*/ 8063941 w 12192000"/>
              <a:gd name="connsiteY151" fmla="*/ 547764 h 6858000"/>
              <a:gd name="connsiteX152" fmla="*/ 8034725 w 12192000"/>
              <a:gd name="connsiteY152" fmla="*/ 591836 h 6858000"/>
              <a:gd name="connsiteX153" fmla="*/ 8021669 w 12192000"/>
              <a:gd name="connsiteY153" fmla="*/ 613874 h 6858000"/>
              <a:gd name="connsiteX154" fmla="*/ 7942410 w 12192000"/>
              <a:gd name="connsiteY154" fmla="*/ 751909 h 6858000"/>
              <a:gd name="connsiteX155" fmla="*/ 7955778 w 12192000"/>
              <a:gd name="connsiteY155" fmla="*/ 790472 h 6858000"/>
              <a:gd name="connsiteX156" fmla="*/ 8087876 w 12192000"/>
              <a:gd name="connsiteY156" fmla="*/ 976867 h 6858000"/>
              <a:gd name="connsiteX157" fmla="*/ 7947386 w 12192000"/>
              <a:gd name="connsiteY157" fmla="*/ 1028897 h 6858000"/>
              <a:gd name="connsiteX158" fmla="*/ 7938992 w 12192000"/>
              <a:gd name="connsiteY158" fmla="*/ 1117042 h 6858000"/>
              <a:gd name="connsiteX159" fmla="*/ 7867503 w 12192000"/>
              <a:gd name="connsiteY159" fmla="*/ 1215596 h 6858000"/>
              <a:gd name="connsiteX160" fmla="*/ 7710229 w 12192000"/>
              <a:gd name="connsiteY160" fmla="*/ 1354244 h 6858000"/>
              <a:gd name="connsiteX161" fmla="*/ 7621024 w 12192000"/>
              <a:gd name="connsiteY161" fmla="*/ 1447286 h 6858000"/>
              <a:gd name="connsiteX162" fmla="*/ 7774880 w 12192000"/>
              <a:gd name="connsiteY162" fmla="*/ 1472076 h 6858000"/>
              <a:gd name="connsiteX163" fmla="*/ 7798812 w 12192000"/>
              <a:gd name="connsiteY163" fmla="*/ 1486462 h 6858000"/>
              <a:gd name="connsiteX164" fmla="*/ 7780474 w 12192000"/>
              <a:gd name="connsiteY164" fmla="*/ 1535432 h 6858000"/>
              <a:gd name="connsiteX165" fmla="*/ 7755919 w 12192000"/>
              <a:gd name="connsiteY165" fmla="*/ 1584099 h 6858000"/>
              <a:gd name="connsiteX166" fmla="*/ 7773014 w 12192000"/>
              <a:gd name="connsiteY166" fmla="*/ 1622355 h 6858000"/>
              <a:gd name="connsiteX167" fmla="*/ 7892993 w 12192000"/>
              <a:gd name="connsiteY167" fmla="*/ 1787937 h 6858000"/>
              <a:gd name="connsiteX168" fmla="*/ 7991521 w 12192000"/>
              <a:gd name="connsiteY168" fmla="*/ 1853739 h 6858000"/>
              <a:gd name="connsiteX169" fmla="*/ 8215932 w 12192000"/>
              <a:gd name="connsiteY169" fmla="*/ 2152764 h 6858000"/>
              <a:gd name="connsiteX170" fmla="*/ 8286489 w 12192000"/>
              <a:gd name="connsiteY170" fmla="*/ 2249786 h 6858000"/>
              <a:gd name="connsiteX171" fmla="*/ 8234270 w 12192000"/>
              <a:gd name="connsiteY171" fmla="*/ 2284064 h 6858000"/>
              <a:gd name="connsiteX172" fmla="*/ 8334357 w 12192000"/>
              <a:gd name="connsiteY172" fmla="*/ 2385679 h 6858000"/>
              <a:gd name="connsiteX173" fmla="*/ 8452157 w 12192000"/>
              <a:gd name="connsiteY173" fmla="*/ 2498616 h 6858000"/>
              <a:gd name="connsiteX174" fmla="*/ 8482927 w 12192000"/>
              <a:gd name="connsiteY174" fmla="*/ 2528612 h 6858000"/>
              <a:gd name="connsiteX175" fmla="*/ 10911361 w 12192000"/>
              <a:gd name="connsiteY175" fmla="*/ 3535561 h 6858000"/>
              <a:gd name="connsiteX176" fmla="*/ 11551649 w 12192000"/>
              <a:gd name="connsiteY176" fmla="*/ 3387120 h 6858000"/>
              <a:gd name="connsiteX177" fmla="*/ 11804971 w 12192000"/>
              <a:gd name="connsiteY177" fmla="*/ 3271735 h 6858000"/>
              <a:gd name="connsiteX178" fmla="*/ 12129465 w 12192000"/>
              <a:gd name="connsiteY178" fmla="*/ 3086565 h 6858000"/>
              <a:gd name="connsiteX179" fmla="*/ 12192000 w 12192000"/>
              <a:gd name="connsiteY179" fmla="*/ 3060706 h 6858000"/>
              <a:gd name="connsiteX180" fmla="*/ 12192000 w 12192000"/>
              <a:gd name="connsiteY180" fmla="*/ 3766004 h 6858000"/>
              <a:gd name="connsiteX181" fmla="*/ 12069511 w 12192000"/>
              <a:gd name="connsiteY181" fmla="*/ 3730912 h 6858000"/>
              <a:gd name="connsiteX182" fmla="*/ 11743305 w 12192000"/>
              <a:gd name="connsiteY182" fmla="*/ 3682401 h 6858000"/>
              <a:gd name="connsiteX183" fmla="*/ 11692833 w 12192000"/>
              <a:gd name="connsiteY183" fmla="*/ 3681484 h 6858000"/>
              <a:gd name="connsiteX184" fmla="*/ 9314871 w 12192000"/>
              <a:gd name="connsiteY184" fmla="*/ 4689350 h 6858000"/>
              <a:gd name="connsiteX185" fmla="*/ 9284101 w 12192000"/>
              <a:gd name="connsiteY185" fmla="*/ 4719346 h 6858000"/>
              <a:gd name="connsiteX186" fmla="*/ 9166300 w 12192000"/>
              <a:gd name="connsiteY186" fmla="*/ 4832283 h 6858000"/>
              <a:gd name="connsiteX187" fmla="*/ 9066214 w 12192000"/>
              <a:gd name="connsiteY187" fmla="*/ 4933898 h 6858000"/>
              <a:gd name="connsiteX188" fmla="*/ 9118433 w 12192000"/>
              <a:gd name="connsiteY188" fmla="*/ 4968176 h 6858000"/>
              <a:gd name="connsiteX189" fmla="*/ 9047876 w 12192000"/>
              <a:gd name="connsiteY189" fmla="*/ 5065198 h 6858000"/>
              <a:gd name="connsiteX190" fmla="*/ 8823465 w 12192000"/>
              <a:gd name="connsiteY190" fmla="*/ 5364223 h 6858000"/>
              <a:gd name="connsiteX191" fmla="*/ 8724937 w 12192000"/>
              <a:gd name="connsiteY191" fmla="*/ 5430025 h 6858000"/>
              <a:gd name="connsiteX192" fmla="*/ 8604958 w 12192000"/>
              <a:gd name="connsiteY192" fmla="*/ 5595607 h 6858000"/>
              <a:gd name="connsiteX193" fmla="*/ 8587863 w 12192000"/>
              <a:gd name="connsiteY193" fmla="*/ 5633863 h 6858000"/>
              <a:gd name="connsiteX194" fmla="*/ 8612418 w 12192000"/>
              <a:gd name="connsiteY194" fmla="*/ 5682530 h 6858000"/>
              <a:gd name="connsiteX195" fmla="*/ 8630756 w 12192000"/>
              <a:gd name="connsiteY195" fmla="*/ 5731500 h 6858000"/>
              <a:gd name="connsiteX196" fmla="*/ 8606823 w 12192000"/>
              <a:gd name="connsiteY196" fmla="*/ 5745886 h 6858000"/>
              <a:gd name="connsiteX197" fmla="*/ 8452968 w 12192000"/>
              <a:gd name="connsiteY197" fmla="*/ 5770676 h 6858000"/>
              <a:gd name="connsiteX198" fmla="*/ 8542173 w 12192000"/>
              <a:gd name="connsiteY198" fmla="*/ 5863718 h 6858000"/>
              <a:gd name="connsiteX199" fmla="*/ 8699447 w 12192000"/>
              <a:gd name="connsiteY199" fmla="*/ 6002366 h 6858000"/>
              <a:gd name="connsiteX200" fmla="*/ 8770936 w 12192000"/>
              <a:gd name="connsiteY200" fmla="*/ 6100920 h 6858000"/>
              <a:gd name="connsiteX201" fmla="*/ 8779329 w 12192000"/>
              <a:gd name="connsiteY201" fmla="*/ 6189065 h 6858000"/>
              <a:gd name="connsiteX202" fmla="*/ 8919820 w 12192000"/>
              <a:gd name="connsiteY202" fmla="*/ 6241095 h 6858000"/>
              <a:gd name="connsiteX203" fmla="*/ 8787721 w 12192000"/>
              <a:gd name="connsiteY203" fmla="*/ 6427490 h 6858000"/>
              <a:gd name="connsiteX204" fmla="*/ 8774354 w 12192000"/>
              <a:gd name="connsiteY204" fmla="*/ 6466053 h 6858000"/>
              <a:gd name="connsiteX205" fmla="*/ 8853613 w 12192000"/>
              <a:gd name="connsiteY205" fmla="*/ 6604088 h 6858000"/>
              <a:gd name="connsiteX206" fmla="*/ 8866669 w 12192000"/>
              <a:gd name="connsiteY206" fmla="*/ 6626125 h 6858000"/>
              <a:gd name="connsiteX207" fmla="*/ 8895884 w 12192000"/>
              <a:gd name="connsiteY207" fmla="*/ 6670198 h 6858000"/>
              <a:gd name="connsiteX208" fmla="*/ 8979808 w 12192000"/>
              <a:gd name="connsiteY208" fmla="*/ 6680910 h 6858000"/>
              <a:gd name="connsiteX209" fmla="*/ 8936293 w 12192000"/>
              <a:gd name="connsiteY209" fmla="*/ 6712128 h 6858000"/>
              <a:gd name="connsiteX210" fmla="*/ 8851748 w 12192000"/>
              <a:gd name="connsiteY210" fmla="*/ 6817721 h 6858000"/>
              <a:gd name="connsiteX211" fmla="*/ 8854326 w 12192000"/>
              <a:gd name="connsiteY211" fmla="*/ 6858000 h 6858000"/>
              <a:gd name="connsiteX212" fmla="*/ 0 w 12192000"/>
              <a:gd name="connsiteY2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</a:cxnLst>
            <a:rect l="l" t="t" r="r" b="b"/>
            <a:pathLst>
              <a:path w="12192000" h="6858000">
                <a:moveTo>
                  <a:pt x="5947992" y="2457985"/>
                </a:moveTo>
                <a:cubicBezTo>
                  <a:pt x="5940097" y="2457729"/>
                  <a:pt x="5932472" y="2460803"/>
                  <a:pt x="5926156" y="2472983"/>
                </a:cubicBezTo>
                <a:cubicBezTo>
                  <a:pt x="5959722" y="2505081"/>
                  <a:pt x="6002495" y="2493015"/>
                  <a:pt x="6047792" y="2529213"/>
                </a:cubicBezTo>
                <a:cubicBezTo>
                  <a:pt x="5974160" y="2517829"/>
                  <a:pt x="5915867" y="2508723"/>
                  <a:pt x="5857576" y="2499619"/>
                </a:cubicBezTo>
                <a:cubicBezTo>
                  <a:pt x="5856491" y="2505992"/>
                  <a:pt x="5855409" y="2512367"/>
                  <a:pt x="5854328" y="2518740"/>
                </a:cubicBezTo>
                <a:cubicBezTo>
                  <a:pt x="5928861" y="2532172"/>
                  <a:pt x="5997802" y="2566775"/>
                  <a:pt x="6070351" y="2591134"/>
                </a:cubicBezTo>
                <a:cubicBezTo>
                  <a:pt x="6063673" y="2606161"/>
                  <a:pt x="6056996" y="2603200"/>
                  <a:pt x="6051040" y="2602290"/>
                </a:cubicBezTo>
                <a:cubicBezTo>
                  <a:pt x="6012239" y="2596370"/>
                  <a:pt x="5973439" y="2590453"/>
                  <a:pt x="5936261" y="2574288"/>
                </a:cubicBezTo>
                <a:cubicBezTo>
                  <a:pt x="5927960" y="2570644"/>
                  <a:pt x="5917853" y="2570644"/>
                  <a:pt x="5913160" y="2581573"/>
                </a:cubicBezTo>
                <a:cubicBezTo>
                  <a:pt x="5906483" y="2597054"/>
                  <a:pt x="5916047" y="2607071"/>
                  <a:pt x="5924531" y="2615492"/>
                </a:cubicBezTo>
                <a:cubicBezTo>
                  <a:pt x="5939329" y="2630063"/>
                  <a:pt x="5957196" y="2625966"/>
                  <a:pt x="5974341" y="2628696"/>
                </a:cubicBezTo>
                <a:cubicBezTo>
                  <a:pt x="6019999" y="2635754"/>
                  <a:pt x="6041837" y="2657837"/>
                  <a:pt x="6051944" y="2708377"/>
                </a:cubicBezTo>
                <a:cubicBezTo>
                  <a:pt x="6011879" y="2687887"/>
                  <a:pt x="5973256" y="2713157"/>
                  <a:pt x="5934457" y="2698814"/>
                </a:cubicBezTo>
                <a:cubicBezTo>
                  <a:pt x="5924351" y="2695173"/>
                  <a:pt x="5908288" y="2700635"/>
                  <a:pt x="5913702" y="2718165"/>
                </a:cubicBezTo>
                <a:cubicBezTo>
                  <a:pt x="5918755" y="2734556"/>
                  <a:pt x="5935540" y="2746393"/>
                  <a:pt x="5905761" y="2743207"/>
                </a:cubicBezTo>
                <a:cubicBezTo>
                  <a:pt x="5884465" y="2740930"/>
                  <a:pt x="5842778" y="2759370"/>
                  <a:pt x="5860282" y="2763923"/>
                </a:cubicBezTo>
                <a:cubicBezTo>
                  <a:pt x="5882300" y="2769615"/>
                  <a:pt x="5903777" y="2777811"/>
                  <a:pt x="5931750" y="2787144"/>
                </a:cubicBezTo>
                <a:cubicBezTo>
                  <a:pt x="5900888" y="2802395"/>
                  <a:pt x="5878690" y="2799208"/>
                  <a:pt x="5855409" y="2787144"/>
                </a:cubicBezTo>
                <a:cubicBezTo>
                  <a:pt x="5827256" y="2772574"/>
                  <a:pt x="5790619" y="2754817"/>
                  <a:pt x="5767701" y="2771209"/>
                </a:cubicBezTo>
                <a:cubicBezTo>
                  <a:pt x="5733410" y="2795794"/>
                  <a:pt x="5704896" y="2780314"/>
                  <a:pt x="5674216" y="2776216"/>
                </a:cubicBezTo>
                <a:cubicBezTo>
                  <a:pt x="5611774" y="2767792"/>
                  <a:pt x="5549872" y="2753678"/>
                  <a:pt x="5487249" y="2746850"/>
                </a:cubicBezTo>
                <a:cubicBezTo>
                  <a:pt x="5462163" y="2744118"/>
                  <a:pt x="5435093" y="2731143"/>
                  <a:pt x="5398276" y="2748898"/>
                </a:cubicBezTo>
                <a:cubicBezTo>
                  <a:pt x="5565032" y="2839732"/>
                  <a:pt x="5744058" y="2834041"/>
                  <a:pt x="5892947" y="2946502"/>
                </a:cubicBezTo>
                <a:cubicBezTo>
                  <a:pt x="5886631" y="2957201"/>
                  <a:pt x="5854508" y="2987707"/>
                  <a:pt x="5867682" y="2989983"/>
                </a:cubicBezTo>
                <a:cubicBezTo>
                  <a:pt x="5904678" y="2996585"/>
                  <a:pt x="5937523" y="3018895"/>
                  <a:pt x="5971273" y="3037335"/>
                </a:cubicBezTo>
                <a:cubicBezTo>
                  <a:pt x="5985891" y="3045302"/>
                  <a:pt x="6003576" y="3055776"/>
                  <a:pt x="5996719" y="3084231"/>
                </a:cubicBezTo>
                <a:cubicBezTo>
                  <a:pt x="5984267" y="3092199"/>
                  <a:pt x="5975063" y="3081044"/>
                  <a:pt x="5964776" y="3080134"/>
                </a:cubicBezTo>
                <a:cubicBezTo>
                  <a:pt x="5954308" y="3079224"/>
                  <a:pt x="5930847" y="3085141"/>
                  <a:pt x="5937344" y="3089012"/>
                </a:cubicBezTo>
                <a:cubicBezTo>
                  <a:pt x="5966942" y="3106542"/>
                  <a:pt x="5913702" y="3148657"/>
                  <a:pt x="5948713" y="3148657"/>
                </a:cubicBezTo>
                <a:cubicBezTo>
                  <a:pt x="6007366" y="3148884"/>
                  <a:pt x="6038588" y="3223555"/>
                  <a:pt x="6095075" y="3225605"/>
                </a:cubicBezTo>
                <a:cubicBezTo>
                  <a:pt x="6104098" y="3225831"/>
                  <a:pt x="6108430" y="3239035"/>
                  <a:pt x="6108249" y="3250646"/>
                </a:cubicBezTo>
                <a:cubicBezTo>
                  <a:pt x="6108249" y="3264533"/>
                  <a:pt x="6099948" y="3267037"/>
                  <a:pt x="6090744" y="3268403"/>
                </a:cubicBezTo>
                <a:cubicBezTo>
                  <a:pt x="6076667" y="3270451"/>
                  <a:pt x="6062049" y="3250646"/>
                  <a:pt x="6043461" y="3277509"/>
                </a:cubicBezTo>
                <a:cubicBezTo>
                  <a:pt x="6076847" y="3293216"/>
                  <a:pt x="6110234" y="3308925"/>
                  <a:pt x="6109692" y="3362879"/>
                </a:cubicBezTo>
                <a:cubicBezTo>
                  <a:pt x="6109513" y="3377448"/>
                  <a:pt x="6123409" y="3382912"/>
                  <a:pt x="6133877" y="3386554"/>
                </a:cubicBezTo>
                <a:cubicBezTo>
                  <a:pt x="6151202" y="3392474"/>
                  <a:pt x="6165818" y="3402946"/>
                  <a:pt x="6175205" y="3423208"/>
                </a:cubicBezTo>
                <a:cubicBezTo>
                  <a:pt x="6175023" y="3427077"/>
                  <a:pt x="6174842" y="3431175"/>
                  <a:pt x="6175926" y="3434363"/>
                </a:cubicBezTo>
                <a:cubicBezTo>
                  <a:pt x="6172859" y="3483307"/>
                  <a:pt x="6147593" y="3481940"/>
                  <a:pt x="6119620" y="3473747"/>
                </a:cubicBezTo>
                <a:cubicBezTo>
                  <a:pt x="6086232" y="3463729"/>
                  <a:pt x="6053206" y="3445516"/>
                  <a:pt x="6018015" y="3463046"/>
                </a:cubicBezTo>
                <a:cubicBezTo>
                  <a:pt x="6067646" y="3486494"/>
                  <a:pt x="6121605" y="3488316"/>
                  <a:pt x="6168166" y="3521781"/>
                </a:cubicBezTo>
                <a:cubicBezTo>
                  <a:pt x="5997802" y="3527928"/>
                  <a:pt x="5847289" y="3422296"/>
                  <a:pt x="5682157" y="3381775"/>
                </a:cubicBezTo>
                <a:cubicBezTo>
                  <a:pt x="5687753" y="3408864"/>
                  <a:pt x="5701106" y="3414328"/>
                  <a:pt x="5713198" y="3418426"/>
                </a:cubicBezTo>
                <a:cubicBezTo>
                  <a:pt x="5774197" y="3438916"/>
                  <a:pt x="5827616" y="3479666"/>
                  <a:pt x="5883202" y="3514950"/>
                </a:cubicBezTo>
                <a:cubicBezTo>
                  <a:pt x="5906121" y="3529520"/>
                  <a:pt x="5922726" y="3544092"/>
                  <a:pt x="5931387" y="3575508"/>
                </a:cubicBezTo>
                <a:cubicBezTo>
                  <a:pt x="5939149" y="3603965"/>
                  <a:pt x="5954128" y="3617168"/>
                  <a:pt x="5981919" y="3608971"/>
                </a:cubicBezTo>
                <a:cubicBezTo>
                  <a:pt x="6004478" y="3602142"/>
                  <a:pt x="6029202" y="3605784"/>
                  <a:pt x="6052845" y="3608290"/>
                </a:cubicBezTo>
                <a:cubicBezTo>
                  <a:pt x="6080096" y="3611021"/>
                  <a:pt x="6110596" y="3643120"/>
                  <a:pt x="6103196" y="3659739"/>
                </a:cubicBezTo>
                <a:cubicBezTo>
                  <a:pt x="6090564" y="3687968"/>
                  <a:pt x="6069448" y="3673853"/>
                  <a:pt x="6050680" y="3670666"/>
                </a:cubicBezTo>
                <a:cubicBezTo>
                  <a:pt x="6029383" y="3666796"/>
                  <a:pt x="5989861" y="3658828"/>
                  <a:pt x="5989139" y="3662243"/>
                </a:cubicBezTo>
                <a:cubicBezTo>
                  <a:pt x="5975242" y="3733043"/>
                  <a:pt x="5877426" y="3671351"/>
                  <a:pt x="5856311" y="3664973"/>
                </a:cubicBezTo>
                <a:cubicBezTo>
                  <a:pt x="5829964" y="3657007"/>
                  <a:pt x="5805239" y="3671577"/>
                  <a:pt x="5780153" y="3674991"/>
                </a:cubicBezTo>
                <a:cubicBezTo>
                  <a:pt x="5757776" y="3678178"/>
                  <a:pt x="5631264" y="3687968"/>
                  <a:pt x="5605096" y="3657917"/>
                </a:cubicBezTo>
                <a:cubicBezTo>
                  <a:pt x="5601487" y="3681365"/>
                  <a:pt x="5609066" y="3690927"/>
                  <a:pt x="5615384" y="3701627"/>
                </a:cubicBezTo>
                <a:cubicBezTo>
                  <a:pt x="5624226" y="3716879"/>
                  <a:pt x="5625670" y="3727579"/>
                  <a:pt x="5608886" y="3739645"/>
                </a:cubicBezTo>
                <a:cubicBezTo>
                  <a:pt x="5561061" y="3774249"/>
                  <a:pt x="5561784" y="3775386"/>
                  <a:pt x="5606359" y="3822284"/>
                </a:cubicBezTo>
                <a:cubicBezTo>
                  <a:pt x="5608526" y="3824332"/>
                  <a:pt x="5607622" y="3831162"/>
                  <a:pt x="5607984" y="3835716"/>
                </a:cubicBezTo>
                <a:cubicBezTo>
                  <a:pt x="5596254" y="3843000"/>
                  <a:pt x="5582537" y="3824787"/>
                  <a:pt x="5568822" y="3844366"/>
                </a:cubicBezTo>
                <a:cubicBezTo>
                  <a:pt x="5628557" y="3930418"/>
                  <a:pt x="5719696" y="3951589"/>
                  <a:pt x="5802171" y="4016244"/>
                </a:cubicBezTo>
                <a:cubicBezTo>
                  <a:pt x="5735397" y="4037643"/>
                  <a:pt x="5695332" y="3962973"/>
                  <a:pt x="5646244" y="3972534"/>
                </a:cubicBezTo>
                <a:cubicBezTo>
                  <a:pt x="5621699" y="3995983"/>
                  <a:pt x="5694611" y="4033546"/>
                  <a:pt x="5625129" y="4044701"/>
                </a:cubicBezTo>
                <a:cubicBezTo>
                  <a:pt x="5655268" y="4065189"/>
                  <a:pt x="5677646" y="4085221"/>
                  <a:pt x="5698400" y="4108899"/>
                </a:cubicBezTo>
                <a:cubicBezTo>
                  <a:pt x="5735397" y="4151242"/>
                  <a:pt x="5742615" y="4179015"/>
                  <a:pt x="5725470" y="4235930"/>
                </a:cubicBezTo>
                <a:cubicBezTo>
                  <a:pt x="5714280" y="4273265"/>
                  <a:pt x="5697858" y="4307641"/>
                  <a:pt x="5712295" y="4352032"/>
                </a:cubicBezTo>
                <a:cubicBezTo>
                  <a:pt x="5722402" y="4382538"/>
                  <a:pt x="5718431" y="4402571"/>
                  <a:pt x="5680894" y="4388911"/>
                </a:cubicBezTo>
                <a:cubicBezTo>
                  <a:pt x="5640469" y="4374341"/>
                  <a:pt x="5625311" y="4401660"/>
                  <a:pt x="5635415" y="4455158"/>
                </a:cubicBezTo>
                <a:cubicBezTo>
                  <a:pt x="5641912" y="4489535"/>
                  <a:pt x="5635053" y="4500006"/>
                  <a:pt x="5607263" y="4496136"/>
                </a:cubicBezTo>
                <a:cubicBezTo>
                  <a:pt x="5576581" y="4491811"/>
                  <a:pt x="5547347" y="4469272"/>
                  <a:pt x="5509446" y="4480201"/>
                </a:cubicBezTo>
                <a:cubicBezTo>
                  <a:pt x="5539765" y="4542578"/>
                  <a:pt x="5604556" y="4524821"/>
                  <a:pt x="5639928" y="4584239"/>
                </a:cubicBezTo>
                <a:cubicBezTo>
                  <a:pt x="5597697" y="4584465"/>
                  <a:pt x="5565392" y="4584239"/>
                  <a:pt x="5534171" y="4571262"/>
                </a:cubicBezTo>
                <a:cubicBezTo>
                  <a:pt x="5521177" y="4566025"/>
                  <a:pt x="5506919" y="4560563"/>
                  <a:pt x="5499701" y="4578547"/>
                </a:cubicBezTo>
                <a:cubicBezTo>
                  <a:pt x="5491219" y="4600174"/>
                  <a:pt x="5508725" y="4608370"/>
                  <a:pt x="5519373" y="4612239"/>
                </a:cubicBezTo>
                <a:cubicBezTo>
                  <a:pt x="5549331" y="4623167"/>
                  <a:pt x="5572251" y="4649119"/>
                  <a:pt x="5596974" y="4669379"/>
                </a:cubicBezTo>
                <a:cubicBezTo>
                  <a:pt x="5651296" y="4713773"/>
                  <a:pt x="5710854" y="4750880"/>
                  <a:pt x="5756873" y="4824185"/>
                </a:cubicBezTo>
                <a:cubicBezTo>
                  <a:pt x="5698941" y="4805517"/>
                  <a:pt x="5655808" y="4762036"/>
                  <a:pt x="5602028" y="4753158"/>
                </a:cubicBezTo>
                <a:cubicBezTo>
                  <a:pt x="5648590" y="4819860"/>
                  <a:pt x="5708506" y="4863796"/>
                  <a:pt x="5765173" y="4912286"/>
                </a:cubicBezTo>
                <a:cubicBezTo>
                  <a:pt x="5781416" y="4925946"/>
                  <a:pt x="5797839" y="4935280"/>
                  <a:pt x="5801450" y="4965101"/>
                </a:cubicBezTo>
                <a:cubicBezTo>
                  <a:pt x="5808487" y="5022926"/>
                  <a:pt x="5829602" y="5070733"/>
                  <a:pt x="5874721" y="5096229"/>
                </a:cubicBezTo>
                <a:cubicBezTo>
                  <a:pt x="5875080" y="5096458"/>
                  <a:pt x="5872555" y="5105110"/>
                  <a:pt x="5871110" y="5111026"/>
                </a:cubicBezTo>
                <a:cubicBezTo>
                  <a:pt x="5843499" y="5112849"/>
                  <a:pt x="5821663" y="5078700"/>
                  <a:pt x="5786469" y="5089855"/>
                </a:cubicBezTo>
                <a:cubicBezTo>
                  <a:pt x="5820218" y="5136296"/>
                  <a:pt x="5848372" y="5177958"/>
                  <a:pt x="5896196" y="5200041"/>
                </a:cubicBezTo>
                <a:cubicBezTo>
                  <a:pt x="5934457" y="5217568"/>
                  <a:pt x="5981739" y="5227813"/>
                  <a:pt x="6009534" y="5284725"/>
                </a:cubicBezTo>
                <a:cubicBezTo>
                  <a:pt x="5977228" y="5295882"/>
                  <a:pt x="5953224" y="5281769"/>
                  <a:pt x="5929042" y="5271751"/>
                </a:cubicBezTo>
                <a:cubicBezTo>
                  <a:pt x="5892045" y="5256270"/>
                  <a:pt x="5855409" y="5238742"/>
                  <a:pt x="5818413" y="5223260"/>
                </a:cubicBezTo>
                <a:cubicBezTo>
                  <a:pt x="5804336" y="5217341"/>
                  <a:pt x="5788996" y="5213242"/>
                  <a:pt x="5779973" y="5241473"/>
                </a:cubicBezTo>
                <a:cubicBezTo>
                  <a:pt x="5827077" y="5247392"/>
                  <a:pt x="5855230" y="5285637"/>
                  <a:pt x="5884826" y="5321606"/>
                </a:cubicBezTo>
                <a:cubicBezTo>
                  <a:pt x="5901430" y="5341868"/>
                  <a:pt x="5914966" y="5368959"/>
                  <a:pt x="5944924" y="5358715"/>
                </a:cubicBezTo>
                <a:cubicBezTo>
                  <a:pt x="5960626" y="5353252"/>
                  <a:pt x="5970550" y="5368502"/>
                  <a:pt x="5968926" y="5387170"/>
                </a:cubicBezTo>
                <a:cubicBezTo>
                  <a:pt x="5962971" y="5452963"/>
                  <a:pt x="5999606" y="5475955"/>
                  <a:pt x="6037505" y="5488704"/>
                </a:cubicBezTo>
                <a:cubicBezTo>
                  <a:pt x="6109333" y="5512608"/>
                  <a:pt x="6169069" y="5568837"/>
                  <a:pt x="6238910" y="5599571"/>
                </a:cubicBezTo>
                <a:cubicBezTo>
                  <a:pt x="6306768" y="5629394"/>
                  <a:pt x="6359285" y="5700193"/>
                  <a:pt x="6427321" y="5737302"/>
                </a:cubicBezTo>
                <a:cubicBezTo>
                  <a:pt x="6476592" y="5764165"/>
                  <a:pt x="6523694" y="5798767"/>
                  <a:pt x="6574408" y="5823126"/>
                </a:cubicBezTo>
                <a:cubicBezTo>
                  <a:pt x="6694419" y="5880723"/>
                  <a:pt x="6816779" y="5926936"/>
                  <a:pt x="6946177" y="5933538"/>
                </a:cubicBezTo>
                <a:cubicBezTo>
                  <a:pt x="7053016" y="5938775"/>
                  <a:pt x="7979734" y="5933767"/>
                  <a:pt x="8356197" y="5184561"/>
                </a:cubicBezTo>
                <a:cubicBezTo>
                  <a:pt x="8363416" y="5180917"/>
                  <a:pt x="8371536" y="5171356"/>
                  <a:pt x="8374063" y="5162249"/>
                </a:cubicBezTo>
                <a:cubicBezTo>
                  <a:pt x="8386155" y="5119678"/>
                  <a:pt x="8415752" y="5101238"/>
                  <a:pt x="8442461" y="5078246"/>
                </a:cubicBezTo>
                <a:cubicBezTo>
                  <a:pt x="8465923" y="5057984"/>
                  <a:pt x="8490829" y="5036813"/>
                  <a:pt x="8500574" y="5002664"/>
                </a:cubicBezTo>
                <a:cubicBezTo>
                  <a:pt x="8513388" y="4957134"/>
                  <a:pt x="8476933" y="4994469"/>
                  <a:pt x="8470255" y="4977167"/>
                </a:cubicBezTo>
                <a:cubicBezTo>
                  <a:pt x="8484151" y="4953492"/>
                  <a:pt x="8505628" y="4931864"/>
                  <a:pt x="8511222" y="4905001"/>
                </a:cubicBezTo>
                <a:cubicBezTo>
                  <a:pt x="8531614" y="4808021"/>
                  <a:pt x="8575650" y="4737448"/>
                  <a:pt x="8641522" y="4682584"/>
                </a:cubicBezTo>
                <a:cubicBezTo>
                  <a:pt x="8660471" y="4666876"/>
                  <a:pt x="8672923" y="4638191"/>
                  <a:pt x="8698730" y="4633640"/>
                </a:cubicBezTo>
                <a:cubicBezTo>
                  <a:pt x="8756120" y="4623622"/>
                  <a:pt x="8738073" y="4545310"/>
                  <a:pt x="8768393" y="4510479"/>
                </a:cubicBezTo>
                <a:cubicBezTo>
                  <a:pt x="8774168" y="4503875"/>
                  <a:pt x="8779401" y="4490901"/>
                  <a:pt x="8778319" y="4482024"/>
                </a:cubicBezTo>
                <a:cubicBezTo>
                  <a:pt x="8776696" y="4469272"/>
                  <a:pt x="8769837" y="4457207"/>
                  <a:pt x="8764062" y="4445824"/>
                </a:cubicBezTo>
                <a:cubicBezTo>
                  <a:pt x="8758106" y="4434442"/>
                  <a:pt x="8749083" y="4424425"/>
                  <a:pt x="8753414" y="4409400"/>
                </a:cubicBezTo>
                <a:cubicBezTo>
                  <a:pt x="8755217" y="4403254"/>
                  <a:pt x="8753956" y="4381855"/>
                  <a:pt x="8767310" y="4398700"/>
                </a:cubicBezTo>
                <a:cubicBezTo>
                  <a:pt x="8803945" y="4444915"/>
                  <a:pt x="8825242" y="4401206"/>
                  <a:pt x="8856643" y="4380261"/>
                </a:cubicBezTo>
                <a:cubicBezTo>
                  <a:pt x="8831377" y="4358633"/>
                  <a:pt x="8808638" y="4343381"/>
                  <a:pt x="8804848" y="4311055"/>
                </a:cubicBezTo>
                <a:cubicBezTo>
                  <a:pt x="8797088" y="4244352"/>
                  <a:pt x="8763883" y="4213847"/>
                  <a:pt x="8713530" y="4207927"/>
                </a:cubicBezTo>
                <a:cubicBezTo>
                  <a:pt x="8732118" y="4143502"/>
                  <a:pt x="8732118" y="4143502"/>
                  <a:pt x="8672022" y="4134623"/>
                </a:cubicBezTo>
                <a:cubicBezTo>
                  <a:pt x="8695122" y="4093646"/>
                  <a:pt x="8695122" y="4083174"/>
                  <a:pt x="8667148" y="4069059"/>
                </a:cubicBezTo>
                <a:cubicBezTo>
                  <a:pt x="8640258" y="4055627"/>
                  <a:pt x="8610481" y="4051074"/>
                  <a:pt x="8585575" y="4030359"/>
                </a:cubicBezTo>
                <a:cubicBezTo>
                  <a:pt x="8608496" y="3977998"/>
                  <a:pt x="8614992" y="3917215"/>
                  <a:pt x="8662275" y="3891717"/>
                </a:cubicBezTo>
                <a:cubicBezTo>
                  <a:pt x="8669675" y="3887847"/>
                  <a:pt x="8674728" y="3872139"/>
                  <a:pt x="8670037" y="3863033"/>
                </a:cubicBezTo>
                <a:cubicBezTo>
                  <a:pt x="8652891" y="3830024"/>
                  <a:pt x="8677435" y="3767419"/>
                  <a:pt x="8624017" y="3760362"/>
                </a:cubicBezTo>
                <a:cubicBezTo>
                  <a:pt x="8617338" y="3759679"/>
                  <a:pt x="8611202" y="3752848"/>
                  <a:pt x="8616436" y="3743970"/>
                </a:cubicBezTo>
                <a:cubicBezTo>
                  <a:pt x="8634484" y="3713010"/>
                  <a:pt x="8612646" y="3715058"/>
                  <a:pt x="8599473" y="3711188"/>
                </a:cubicBezTo>
                <a:cubicBezTo>
                  <a:pt x="8583590" y="3706409"/>
                  <a:pt x="8565543" y="3720067"/>
                  <a:pt x="8550745" y="3703220"/>
                </a:cubicBezTo>
                <a:cubicBezTo>
                  <a:pt x="8554174" y="3685463"/>
                  <a:pt x="8566987" y="3685690"/>
                  <a:pt x="8576010" y="3680000"/>
                </a:cubicBezTo>
                <a:cubicBezTo>
                  <a:pt x="8602359" y="3663608"/>
                  <a:pt x="8623836" y="3644031"/>
                  <a:pt x="8625100" y="3601459"/>
                </a:cubicBezTo>
                <a:cubicBezTo>
                  <a:pt x="8626001" y="3567084"/>
                  <a:pt x="8628889" y="3536807"/>
                  <a:pt x="8592433" y="3526333"/>
                </a:cubicBezTo>
                <a:cubicBezTo>
                  <a:pt x="8577274" y="3522007"/>
                  <a:pt x="8581606" y="3497194"/>
                  <a:pt x="8590269" y="3484900"/>
                </a:cubicBezTo>
                <a:cubicBezTo>
                  <a:pt x="8605789" y="3463046"/>
                  <a:pt x="8618601" y="3433907"/>
                  <a:pt x="8645312" y="3431858"/>
                </a:cubicBezTo>
                <a:cubicBezTo>
                  <a:pt x="8661554" y="3430493"/>
                  <a:pt x="8674007" y="3421385"/>
                  <a:pt x="8686820" y="3410914"/>
                </a:cubicBezTo>
                <a:cubicBezTo>
                  <a:pt x="8696024" y="3403399"/>
                  <a:pt x="8707033" y="3397026"/>
                  <a:pt x="8705950" y="3380864"/>
                </a:cubicBezTo>
                <a:cubicBezTo>
                  <a:pt x="8704867" y="3365383"/>
                  <a:pt x="8694220" y="3359009"/>
                  <a:pt x="8683391" y="3355822"/>
                </a:cubicBezTo>
                <a:cubicBezTo>
                  <a:pt x="8647296" y="3345578"/>
                  <a:pt x="8613369" y="3330552"/>
                  <a:pt x="8583229" y="3296177"/>
                </a:cubicBezTo>
                <a:cubicBezTo>
                  <a:pt x="8603262" y="3277964"/>
                  <a:pt x="8622392" y="3264761"/>
                  <a:pt x="8637190" y="3246320"/>
                </a:cubicBezTo>
                <a:cubicBezTo>
                  <a:pt x="8672923" y="3201702"/>
                  <a:pt x="8370273" y="3061239"/>
                  <a:pt x="8355114" y="3011154"/>
                </a:cubicBezTo>
                <a:cubicBezTo>
                  <a:pt x="8350422" y="2995674"/>
                  <a:pt x="8334361" y="2979739"/>
                  <a:pt x="8321004" y="2975186"/>
                </a:cubicBezTo>
                <a:cubicBezTo>
                  <a:pt x="8258382" y="2953786"/>
                  <a:pt x="8204061" y="2905750"/>
                  <a:pt x="8139993" y="2887993"/>
                </a:cubicBezTo>
                <a:cubicBezTo>
                  <a:pt x="8079535" y="2871148"/>
                  <a:pt x="8019980" y="2848609"/>
                  <a:pt x="7953747" y="2826301"/>
                </a:cubicBezTo>
                <a:cubicBezTo>
                  <a:pt x="7994353" y="2770297"/>
                  <a:pt x="8066361" y="2776900"/>
                  <a:pt x="8083145" y="2696083"/>
                </a:cubicBezTo>
                <a:cubicBezTo>
                  <a:pt x="8017633" y="2675138"/>
                  <a:pt x="7948695" y="2699043"/>
                  <a:pt x="7885529" y="2665804"/>
                </a:cubicBezTo>
                <a:cubicBezTo>
                  <a:pt x="7880115" y="2662846"/>
                  <a:pt x="7872715" y="2665804"/>
                  <a:pt x="7866219" y="2666715"/>
                </a:cubicBezTo>
                <a:cubicBezTo>
                  <a:pt x="7736099" y="2684472"/>
                  <a:pt x="7606520" y="2668993"/>
                  <a:pt x="7478205" y="2646681"/>
                </a:cubicBezTo>
                <a:cubicBezTo>
                  <a:pt x="7293403" y="2614811"/>
                  <a:pt x="7107878" y="2594550"/>
                  <a:pt x="6921993" y="2580207"/>
                </a:cubicBezTo>
                <a:cubicBezTo>
                  <a:pt x="6768412" y="2568368"/>
                  <a:pt x="6614471" y="2563133"/>
                  <a:pt x="6461612" y="2540368"/>
                </a:cubicBezTo>
                <a:cubicBezTo>
                  <a:pt x="6298106" y="2516010"/>
                  <a:pt x="6134780" y="2488463"/>
                  <a:pt x="5971453" y="2462965"/>
                </a:cubicBezTo>
                <a:cubicBezTo>
                  <a:pt x="5964054" y="2461826"/>
                  <a:pt x="5955887" y="2458241"/>
                  <a:pt x="5947992" y="2457985"/>
                </a:cubicBezTo>
                <a:close/>
                <a:moveTo>
                  <a:pt x="0" y="0"/>
                </a:moveTo>
                <a:lnTo>
                  <a:pt x="8078332" y="0"/>
                </a:lnTo>
                <a:lnTo>
                  <a:pt x="8051806" y="19899"/>
                </a:lnTo>
                <a:cubicBezTo>
                  <a:pt x="8010559" y="45723"/>
                  <a:pt x="7966035" y="59669"/>
                  <a:pt x="7919411" y="69998"/>
                </a:cubicBezTo>
                <a:cubicBezTo>
                  <a:pt x="7900760" y="74283"/>
                  <a:pt x="7882423" y="82852"/>
                  <a:pt x="7880558" y="103665"/>
                </a:cubicBezTo>
                <a:cubicBezTo>
                  <a:pt x="7878694" y="125395"/>
                  <a:pt x="7897654" y="133963"/>
                  <a:pt x="7913505" y="144066"/>
                </a:cubicBezTo>
                <a:cubicBezTo>
                  <a:pt x="7935573" y="158143"/>
                  <a:pt x="7957019" y="170388"/>
                  <a:pt x="7984993" y="172224"/>
                </a:cubicBezTo>
                <a:cubicBezTo>
                  <a:pt x="8030996" y="174978"/>
                  <a:pt x="8053062" y="214154"/>
                  <a:pt x="8079793" y="243535"/>
                </a:cubicBezTo>
                <a:cubicBezTo>
                  <a:pt x="8094711" y="260064"/>
                  <a:pt x="8102173" y="293423"/>
                  <a:pt x="8076065" y="299239"/>
                </a:cubicBezTo>
                <a:cubicBezTo>
                  <a:pt x="8013279" y="313320"/>
                  <a:pt x="8018253" y="354025"/>
                  <a:pt x="8019804" y="400240"/>
                </a:cubicBezTo>
                <a:cubicBezTo>
                  <a:pt x="8021980" y="457476"/>
                  <a:pt x="8058970" y="483796"/>
                  <a:pt x="8104349" y="505833"/>
                </a:cubicBezTo>
                <a:cubicBezTo>
                  <a:pt x="8119890" y="513484"/>
                  <a:pt x="8141956" y="513178"/>
                  <a:pt x="8147864" y="537052"/>
                </a:cubicBezTo>
                <a:cubicBezTo>
                  <a:pt x="8122377" y="559700"/>
                  <a:pt x="8091295" y="541338"/>
                  <a:pt x="8063941" y="547764"/>
                </a:cubicBezTo>
                <a:cubicBezTo>
                  <a:pt x="8041252" y="552966"/>
                  <a:pt x="8003642" y="550213"/>
                  <a:pt x="8034725" y="591836"/>
                </a:cubicBezTo>
                <a:cubicBezTo>
                  <a:pt x="8043740" y="603773"/>
                  <a:pt x="8033171" y="612956"/>
                  <a:pt x="8021669" y="613874"/>
                </a:cubicBezTo>
                <a:cubicBezTo>
                  <a:pt x="7929668" y="623362"/>
                  <a:pt x="7971939" y="707531"/>
                  <a:pt x="7942410" y="751909"/>
                </a:cubicBezTo>
                <a:cubicBezTo>
                  <a:pt x="7934331" y="764151"/>
                  <a:pt x="7943034" y="785269"/>
                  <a:pt x="7955778" y="790472"/>
                </a:cubicBezTo>
                <a:cubicBezTo>
                  <a:pt x="8037212" y="824753"/>
                  <a:pt x="8048401" y="906472"/>
                  <a:pt x="8087876" y="976867"/>
                </a:cubicBezTo>
                <a:cubicBezTo>
                  <a:pt x="8044981" y="1004717"/>
                  <a:pt x="7993697" y="1010838"/>
                  <a:pt x="7947386" y="1028897"/>
                </a:cubicBezTo>
                <a:cubicBezTo>
                  <a:pt x="7899207" y="1047873"/>
                  <a:pt x="7899207" y="1061952"/>
                  <a:pt x="7938992" y="1117042"/>
                </a:cubicBezTo>
                <a:cubicBezTo>
                  <a:pt x="7835489" y="1128980"/>
                  <a:pt x="7835489" y="1128980"/>
                  <a:pt x="7867503" y="1215596"/>
                </a:cubicBezTo>
                <a:cubicBezTo>
                  <a:pt x="7780782" y="1223554"/>
                  <a:pt x="7723594" y="1264566"/>
                  <a:pt x="7710229" y="1354244"/>
                </a:cubicBezTo>
                <a:cubicBezTo>
                  <a:pt x="7703701" y="1397704"/>
                  <a:pt x="7664539" y="1418209"/>
                  <a:pt x="7621024" y="1447286"/>
                </a:cubicBezTo>
                <a:cubicBezTo>
                  <a:pt x="7675106" y="1475446"/>
                  <a:pt x="7711784" y="1534209"/>
                  <a:pt x="7774880" y="1472076"/>
                </a:cubicBezTo>
                <a:cubicBezTo>
                  <a:pt x="7797879" y="1449429"/>
                  <a:pt x="7795707" y="1478199"/>
                  <a:pt x="7798812" y="1486462"/>
                </a:cubicBezTo>
                <a:cubicBezTo>
                  <a:pt x="7806271" y="1506661"/>
                  <a:pt x="7790732" y="1520130"/>
                  <a:pt x="7780474" y="1535432"/>
                </a:cubicBezTo>
                <a:cubicBezTo>
                  <a:pt x="7770528" y="1550736"/>
                  <a:pt x="7758715" y="1566956"/>
                  <a:pt x="7755919" y="1584099"/>
                </a:cubicBezTo>
                <a:cubicBezTo>
                  <a:pt x="7754055" y="1596034"/>
                  <a:pt x="7763068" y="1613478"/>
                  <a:pt x="7773014" y="1622355"/>
                </a:cubicBezTo>
                <a:cubicBezTo>
                  <a:pt x="7825233" y="1669183"/>
                  <a:pt x="7794151" y="1774469"/>
                  <a:pt x="7892993" y="1787937"/>
                </a:cubicBezTo>
                <a:cubicBezTo>
                  <a:pt x="7937439" y="1794056"/>
                  <a:pt x="7958885" y="1832621"/>
                  <a:pt x="7991521" y="1853739"/>
                </a:cubicBezTo>
                <a:cubicBezTo>
                  <a:pt x="8104970" y="1927500"/>
                  <a:pt x="8180811" y="2022380"/>
                  <a:pt x="8215932" y="2152764"/>
                </a:cubicBezTo>
                <a:cubicBezTo>
                  <a:pt x="8225567" y="2188879"/>
                  <a:pt x="8262556" y="2217957"/>
                  <a:pt x="8286489" y="2249786"/>
                </a:cubicBezTo>
                <a:cubicBezTo>
                  <a:pt x="8274987" y="2273047"/>
                  <a:pt x="8212203" y="2222852"/>
                  <a:pt x="8234270" y="2284064"/>
                </a:cubicBezTo>
                <a:cubicBezTo>
                  <a:pt x="8251054" y="2329975"/>
                  <a:pt x="8293949" y="2358439"/>
                  <a:pt x="8334357" y="2385679"/>
                </a:cubicBezTo>
                <a:cubicBezTo>
                  <a:pt x="8380357" y="2416591"/>
                  <a:pt x="8431331" y="2441382"/>
                  <a:pt x="8452157" y="2498616"/>
                </a:cubicBezTo>
                <a:cubicBezTo>
                  <a:pt x="8456509" y="2510859"/>
                  <a:pt x="8470494" y="2523714"/>
                  <a:pt x="8482927" y="2528612"/>
                </a:cubicBezTo>
                <a:cubicBezTo>
                  <a:pt x="9131298" y="3535869"/>
                  <a:pt x="10727356" y="3542602"/>
                  <a:pt x="10911361" y="3535561"/>
                </a:cubicBezTo>
                <a:cubicBezTo>
                  <a:pt x="11134219" y="3526686"/>
                  <a:pt x="11344956" y="3464554"/>
                  <a:pt x="11551649" y="3387120"/>
                </a:cubicBezTo>
                <a:cubicBezTo>
                  <a:pt x="11638991" y="3354371"/>
                  <a:pt x="11720114" y="3307851"/>
                  <a:pt x="11804971" y="3271735"/>
                </a:cubicBezTo>
                <a:cubicBezTo>
                  <a:pt x="11922148" y="3221845"/>
                  <a:pt x="12012596" y="3126660"/>
                  <a:pt x="12129465" y="3086565"/>
                </a:cubicBezTo>
                <a:lnTo>
                  <a:pt x="12192000" y="3060706"/>
                </a:lnTo>
                <a:lnTo>
                  <a:pt x="12192000" y="3766004"/>
                </a:lnTo>
                <a:lnTo>
                  <a:pt x="12069511" y="3730912"/>
                </a:lnTo>
                <a:cubicBezTo>
                  <a:pt x="11963133" y="3704591"/>
                  <a:pt x="11854734" y="3686839"/>
                  <a:pt x="11743305" y="3682401"/>
                </a:cubicBezTo>
                <a:cubicBezTo>
                  <a:pt x="11731805" y="3681961"/>
                  <a:pt x="11714789" y="3681575"/>
                  <a:pt x="11692833" y="3681484"/>
                </a:cubicBezTo>
                <a:cubicBezTo>
                  <a:pt x="11363495" y="3680110"/>
                  <a:pt x="9922719" y="3745047"/>
                  <a:pt x="9314871" y="4689350"/>
                </a:cubicBezTo>
                <a:cubicBezTo>
                  <a:pt x="9302438" y="4694248"/>
                  <a:pt x="9288453" y="4707103"/>
                  <a:pt x="9284101" y="4719346"/>
                </a:cubicBezTo>
                <a:cubicBezTo>
                  <a:pt x="9263275" y="4776580"/>
                  <a:pt x="9212301" y="4801371"/>
                  <a:pt x="9166300" y="4832283"/>
                </a:cubicBezTo>
                <a:cubicBezTo>
                  <a:pt x="9125893" y="4859523"/>
                  <a:pt x="9082998" y="4887987"/>
                  <a:pt x="9066214" y="4933898"/>
                </a:cubicBezTo>
                <a:cubicBezTo>
                  <a:pt x="9044146" y="4995110"/>
                  <a:pt x="9106931" y="4944915"/>
                  <a:pt x="9118433" y="4968176"/>
                </a:cubicBezTo>
                <a:cubicBezTo>
                  <a:pt x="9094500" y="5000005"/>
                  <a:pt x="9057511" y="5029083"/>
                  <a:pt x="9047876" y="5065198"/>
                </a:cubicBezTo>
                <a:cubicBezTo>
                  <a:pt x="9012755" y="5195582"/>
                  <a:pt x="8936914" y="5290462"/>
                  <a:pt x="8823465" y="5364223"/>
                </a:cubicBezTo>
                <a:cubicBezTo>
                  <a:pt x="8790828" y="5385341"/>
                  <a:pt x="8769383" y="5423906"/>
                  <a:pt x="8724937" y="5430025"/>
                </a:cubicBezTo>
                <a:cubicBezTo>
                  <a:pt x="8626095" y="5443493"/>
                  <a:pt x="8657177" y="5548779"/>
                  <a:pt x="8604958" y="5595607"/>
                </a:cubicBezTo>
                <a:cubicBezTo>
                  <a:pt x="8595012" y="5604484"/>
                  <a:pt x="8585999" y="5621928"/>
                  <a:pt x="8587863" y="5633863"/>
                </a:cubicBezTo>
                <a:cubicBezTo>
                  <a:pt x="8590659" y="5651006"/>
                  <a:pt x="8602472" y="5667226"/>
                  <a:pt x="8612418" y="5682530"/>
                </a:cubicBezTo>
                <a:cubicBezTo>
                  <a:pt x="8622675" y="5697832"/>
                  <a:pt x="8638215" y="5711301"/>
                  <a:pt x="8630756" y="5731500"/>
                </a:cubicBezTo>
                <a:cubicBezTo>
                  <a:pt x="8627651" y="5739763"/>
                  <a:pt x="8629823" y="5768533"/>
                  <a:pt x="8606823" y="5745886"/>
                </a:cubicBezTo>
                <a:cubicBezTo>
                  <a:pt x="8543727" y="5683753"/>
                  <a:pt x="8507049" y="5742516"/>
                  <a:pt x="8452968" y="5770676"/>
                </a:cubicBezTo>
                <a:cubicBezTo>
                  <a:pt x="8496482" y="5799753"/>
                  <a:pt x="8535645" y="5820258"/>
                  <a:pt x="8542173" y="5863718"/>
                </a:cubicBezTo>
                <a:cubicBezTo>
                  <a:pt x="8555538" y="5953396"/>
                  <a:pt x="8612726" y="5994408"/>
                  <a:pt x="8699447" y="6002366"/>
                </a:cubicBezTo>
                <a:cubicBezTo>
                  <a:pt x="8667433" y="6088982"/>
                  <a:pt x="8667433" y="6088982"/>
                  <a:pt x="8770936" y="6100920"/>
                </a:cubicBezTo>
                <a:cubicBezTo>
                  <a:pt x="8731151" y="6156010"/>
                  <a:pt x="8731151" y="6170089"/>
                  <a:pt x="8779329" y="6189065"/>
                </a:cubicBezTo>
                <a:cubicBezTo>
                  <a:pt x="8825641" y="6207124"/>
                  <a:pt x="8876925" y="6213245"/>
                  <a:pt x="8919820" y="6241095"/>
                </a:cubicBezTo>
                <a:cubicBezTo>
                  <a:pt x="8880345" y="6311490"/>
                  <a:pt x="8869155" y="6393209"/>
                  <a:pt x="8787721" y="6427490"/>
                </a:cubicBezTo>
                <a:cubicBezTo>
                  <a:pt x="8774978" y="6432693"/>
                  <a:pt x="8766275" y="6453811"/>
                  <a:pt x="8774354" y="6466053"/>
                </a:cubicBezTo>
                <a:cubicBezTo>
                  <a:pt x="8803883" y="6510431"/>
                  <a:pt x="8761612" y="6594600"/>
                  <a:pt x="8853613" y="6604088"/>
                </a:cubicBezTo>
                <a:cubicBezTo>
                  <a:pt x="8865115" y="6605005"/>
                  <a:pt x="8875684" y="6614189"/>
                  <a:pt x="8866669" y="6626125"/>
                </a:cubicBezTo>
                <a:cubicBezTo>
                  <a:pt x="8835586" y="6667749"/>
                  <a:pt x="8873196" y="6664996"/>
                  <a:pt x="8895884" y="6670198"/>
                </a:cubicBezTo>
                <a:cubicBezTo>
                  <a:pt x="8923238" y="6676624"/>
                  <a:pt x="8954320" y="6658261"/>
                  <a:pt x="8979808" y="6680910"/>
                </a:cubicBezTo>
                <a:cubicBezTo>
                  <a:pt x="8973900" y="6704783"/>
                  <a:pt x="8951834" y="6704478"/>
                  <a:pt x="8936293" y="6712128"/>
                </a:cubicBezTo>
                <a:cubicBezTo>
                  <a:pt x="8890913" y="6734166"/>
                  <a:pt x="8853924" y="6760486"/>
                  <a:pt x="8851748" y="6817721"/>
                </a:cubicBezTo>
                <a:lnTo>
                  <a:pt x="885432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defTabSz="457200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726A36E-E39A-0F51-4CF4-B66A59C37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368" y="371719"/>
            <a:ext cx="6125964" cy="1906863"/>
          </a:xfrm>
        </p:spPr>
        <p:txBody>
          <a:bodyPr anchor="b">
            <a:normAutofit/>
          </a:bodyPr>
          <a:lstStyle/>
          <a:p>
            <a:r>
              <a:rPr lang="de-CH"/>
              <a:t>Architektur Gesamt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85807FF-15AC-0C97-582A-57CE371C9F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368" y="2711395"/>
            <a:ext cx="4114801" cy="3508430"/>
          </a:xfrm>
        </p:spPr>
        <p:txBody>
          <a:bodyPr>
            <a:normAutofit/>
          </a:bodyPr>
          <a:lstStyle/>
          <a:p>
            <a:r>
              <a:rPr lang="de-CH" sz="2400" dirty="0"/>
              <a:t>Frontend: Vue</a:t>
            </a:r>
          </a:p>
          <a:p>
            <a:r>
              <a:rPr lang="de-CH" sz="2400" dirty="0"/>
              <a:t>Backend: Ethereum</a:t>
            </a:r>
          </a:p>
          <a:p>
            <a:r>
              <a:rPr lang="de-CH" sz="2400" dirty="0" err="1"/>
              <a:t>Contract</a:t>
            </a:r>
            <a:r>
              <a:rPr lang="de-CH" sz="2400" dirty="0"/>
              <a:t>: </a:t>
            </a:r>
            <a:r>
              <a:rPr lang="de-CH" sz="2400" dirty="0" err="1"/>
              <a:t>Solidity</a:t>
            </a:r>
            <a:endParaRPr lang="de-CH" sz="2400" dirty="0"/>
          </a:p>
        </p:txBody>
      </p:sp>
      <p:pic>
        <p:nvPicPr>
          <p:cNvPr id="5" name="Grafik 4" descr="Ein Bild, das Grafiken, Farbigkeit, Screenshot, Grafikdesign enthält.&#10;&#10;Automatisch generierte Beschreibung">
            <a:extLst>
              <a:ext uri="{FF2B5EF4-FFF2-40B4-BE49-F238E27FC236}">
                <a16:creationId xmlns:a16="http://schemas.microsoft.com/office/drawing/2014/main" id="{4C865DF9-75BF-3376-56A4-A05558CA71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617" y="371719"/>
            <a:ext cx="2804923" cy="2419247"/>
          </a:xfrm>
          <a:prstGeom prst="rect">
            <a:avLst/>
          </a:prstGeom>
        </p:spPr>
      </p:pic>
      <p:pic>
        <p:nvPicPr>
          <p:cNvPr id="7" name="Grafik 6" descr="Ein Bild, das Papierkunst, Papierprodukt, Bastelpapier, Origami enthält.&#10;&#10;Automatisch generierte Beschreibung">
            <a:extLst>
              <a:ext uri="{FF2B5EF4-FFF2-40B4-BE49-F238E27FC236}">
                <a16:creationId xmlns:a16="http://schemas.microsoft.com/office/drawing/2014/main" id="{DAEAE27B-1347-DB18-6FC1-16A26C3910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133" y="3192458"/>
            <a:ext cx="1537136" cy="2175048"/>
          </a:xfrm>
          <a:prstGeom prst="rect">
            <a:avLst/>
          </a:prstGeom>
        </p:spPr>
      </p:pic>
      <p:pic>
        <p:nvPicPr>
          <p:cNvPr id="9" name="Grafik 8" descr="Ein Bild, das Schrift, Logo, weiß, Grafiken enthält.&#10;&#10;Automatisch generierte Beschreibung">
            <a:extLst>
              <a:ext uri="{FF2B5EF4-FFF2-40B4-BE49-F238E27FC236}">
                <a16:creationId xmlns:a16="http://schemas.microsoft.com/office/drawing/2014/main" id="{C6FCEC75-FD4F-69F2-2881-F4BFDAD5A5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4860329"/>
            <a:ext cx="2142700" cy="122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164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419026-4F0F-BE53-5FB9-9B493AEBE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Diagramm</a:t>
            </a:r>
          </a:p>
        </p:txBody>
      </p:sp>
      <p:pic>
        <p:nvPicPr>
          <p:cNvPr id="17" name="Inhaltsplatzhalter 16" descr="Ein Bild, das Text, Screenshot, Diagramm, Design enthält.&#10;&#10;Automatisch generierte Beschreibung">
            <a:extLst>
              <a:ext uri="{FF2B5EF4-FFF2-40B4-BE49-F238E27FC236}">
                <a16:creationId xmlns:a16="http://schemas.microsoft.com/office/drawing/2014/main" id="{5A10F0DB-9DAA-E474-2541-2291DF30D3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42"/>
          <a:stretch/>
        </p:blipFill>
        <p:spPr>
          <a:xfrm>
            <a:off x="1145468" y="1443944"/>
            <a:ext cx="9901064" cy="4802187"/>
          </a:xfrm>
        </p:spPr>
      </p:pic>
    </p:spTree>
    <p:extLst>
      <p:ext uri="{BB962C8B-B14F-4D97-AF65-F5344CB8AC3E}">
        <p14:creationId xmlns:p14="http://schemas.microsoft.com/office/powerpoint/2010/main" val="2434484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lowchart: Document 16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D668805-02BD-617D-F71D-5E4B65001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Architektur</a:t>
            </a:r>
            <a:r>
              <a:rPr lang="en-US" sz="3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Smart Contract</a:t>
            </a:r>
          </a:p>
        </p:txBody>
      </p:sp>
      <p:pic>
        <p:nvPicPr>
          <p:cNvPr id="12" name="Inhaltsplatzhalter 11" descr="Ein Bild, das Screenshot, Text enthält.&#10;&#10;Automatisch generierte Beschreibung">
            <a:extLst>
              <a:ext uri="{FF2B5EF4-FFF2-40B4-BE49-F238E27FC236}">
                <a16:creationId xmlns:a16="http://schemas.microsoft.com/office/drawing/2014/main" id="{B3421790-0ABB-BF74-7417-691C3232DF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687" y="361180"/>
            <a:ext cx="7326138" cy="613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013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BEBD178-DC26-173B-6C33-2D1E8EE69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7"/>
            <a:ext cx="9392421" cy="1330841"/>
          </a:xfrm>
        </p:spPr>
        <p:txBody>
          <a:bodyPr>
            <a:normAutofit/>
          </a:bodyPr>
          <a:lstStyle/>
          <a:p>
            <a:r>
              <a:rPr lang="de-CH" dirty="0"/>
              <a:t>Architektur Vue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FA79B2F-EB48-C5A9-51EE-551B0751AD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034" y="2198362"/>
            <a:ext cx="4958966" cy="3917773"/>
          </a:xfrm>
        </p:spPr>
        <p:txBody>
          <a:bodyPr>
            <a:normAutofit/>
          </a:bodyPr>
          <a:lstStyle/>
          <a:p>
            <a:r>
              <a:rPr lang="de-CH" sz="2000" dirty="0"/>
              <a:t>Web3.js für Blockchain Interaktionen</a:t>
            </a:r>
          </a:p>
          <a:p>
            <a:r>
              <a:rPr lang="de-CH" sz="2000" dirty="0"/>
              <a:t>Events für Audit Funktionalität</a:t>
            </a:r>
          </a:p>
          <a:p>
            <a:r>
              <a:rPr lang="de-CH" sz="2000" dirty="0"/>
              <a:t>Klassischer Vue Aufbau</a:t>
            </a:r>
          </a:p>
          <a:p>
            <a:endParaRPr lang="de-CH" sz="2000" dirty="0"/>
          </a:p>
        </p:txBody>
      </p:sp>
      <p:pic>
        <p:nvPicPr>
          <p:cNvPr id="7" name="Graphic 6" descr="Kommentar dringend">
            <a:extLst>
              <a:ext uri="{FF2B5EF4-FFF2-40B4-BE49-F238E27FC236}">
                <a16:creationId xmlns:a16="http://schemas.microsoft.com/office/drawing/2014/main" id="{C60FB85A-DF38-3DF6-8142-EF2D249EA6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35662" y="2184914"/>
            <a:ext cx="3755915" cy="3755915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549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31BAD53-4E89-4F62-BBB7-26359763E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2756DA2-40EB-4C6F-B962-5822FFB54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653438" cy="6858000"/>
          </a:xfrm>
          <a:custGeom>
            <a:avLst/>
            <a:gdLst>
              <a:gd name="connsiteX0" fmla="*/ 0 w 6096000"/>
              <a:gd name="connsiteY0" fmla="*/ 0 h 6858000"/>
              <a:gd name="connsiteX1" fmla="*/ 5567517 w 6096000"/>
              <a:gd name="connsiteY1" fmla="*/ 0 h 6858000"/>
              <a:gd name="connsiteX2" fmla="*/ 5566938 w 6096000"/>
              <a:gd name="connsiteY2" fmla="*/ 1705 h 6858000"/>
              <a:gd name="connsiteX3" fmla="*/ 5551594 w 6096000"/>
              <a:gd name="connsiteY3" fmla="*/ 17287 h 6858000"/>
              <a:gd name="connsiteX4" fmla="*/ 5545641 w 6096000"/>
              <a:gd name="connsiteY4" fmla="*/ 130336 h 6858000"/>
              <a:gd name="connsiteX5" fmla="*/ 5538289 w 6096000"/>
              <a:gd name="connsiteY5" fmla="*/ 187093 h 6858000"/>
              <a:gd name="connsiteX6" fmla="*/ 5545790 w 6096000"/>
              <a:gd name="connsiteY6" fmla="*/ 265704 h 6858000"/>
              <a:gd name="connsiteX7" fmla="*/ 5542313 w 6096000"/>
              <a:gd name="connsiteY7" fmla="*/ 354566 h 6858000"/>
              <a:gd name="connsiteX8" fmla="*/ 5524126 w 6096000"/>
              <a:gd name="connsiteY8" fmla="*/ 472000 h 6858000"/>
              <a:gd name="connsiteX9" fmla="*/ 5522170 w 6096000"/>
              <a:gd name="connsiteY9" fmla="*/ 473782 h 6858000"/>
              <a:gd name="connsiteX10" fmla="*/ 5521798 w 6096000"/>
              <a:gd name="connsiteY10" fmla="*/ 491380 h 6858000"/>
              <a:gd name="connsiteX11" fmla="*/ 5536419 w 6096000"/>
              <a:gd name="connsiteY11" fmla="*/ 531675 h 6858000"/>
              <a:gd name="connsiteX12" fmla="*/ 5533435 w 6096000"/>
              <a:gd name="connsiteY12" fmla="*/ 536015 h 6858000"/>
              <a:gd name="connsiteX13" fmla="*/ 5538088 w 6096000"/>
              <a:gd name="connsiteY13" fmla="*/ 572092 h 6858000"/>
              <a:gd name="connsiteX14" fmla="*/ 5536061 w 6096000"/>
              <a:gd name="connsiteY14" fmla="*/ 572511 h 6858000"/>
              <a:gd name="connsiteX15" fmla="*/ 5528218 w 6096000"/>
              <a:gd name="connsiteY15" fmla="*/ 582332 h 6858000"/>
              <a:gd name="connsiteX16" fmla="*/ 5518011 w 6096000"/>
              <a:gd name="connsiteY16" fmla="*/ 601285 h 6858000"/>
              <a:gd name="connsiteX17" fmla="*/ 5473174 w 6096000"/>
              <a:gd name="connsiteY17" fmla="*/ 681608 h 6858000"/>
              <a:gd name="connsiteX18" fmla="*/ 5472963 w 6096000"/>
              <a:gd name="connsiteY18" fmla="*/ 689151 h 6858000"/>
              <a:gd name="connsiteX19" fmla="*/ 5472485 w 6096000"/>
              <a:gd name="connsiteY19" fmla="*/ 689289 h 6858000"/>
              <a:gd name="connsiteX20" fmla="*/ 5471326 w 6096000"/>
              <a:gd name="connsiteY20" fmla="*/ 697222 h 6858000"/>
              <a:gd name="connsiteX21" fmla="*/ 5472164 w 6096000"/>
              <a:gd name="connsiteY21" fmla="*/ 717531 h 6858000"/>
              <a:gd name="connsiteX22" fmla="*/ 5468891 w 6096000"/>
              <a:gd name="connsiteY22" fmla="*/ 722494 h 6858000"/>
              <a:gd name="connsiteX23" fmla="*/ 5463081 w 6096000"/>
              <a:gd name="connsiteY23" fmla="*/ 724368 h 6858000"/>
              <a:gd name="connsiteX24" fmla="*/ 5446981 w 6096000"/>
              <a:gd name="connsiteY24" fmla="*/ 752692 h 6858000"/>
              <a:gd name="connsiteX25" fmla="*/ 5417190 w 6096000"/>
              <a:gd name="connsiteY25" fmla="*/ 816346 h 6858000"/>
              <a:gd name="connsiteX26" fmla="*/ 5388958 w 6096000"/>
              <a:gd name="connsiteY26" fmla="*/ 889417 h 6858000"/>
              <a:gd name="connsiteX27" fmla="*/ 5307044 w 6096000"/>
              <a:gd name="connsiteY27" fmla="*/ 1063288 h 6858000"/>
              <a:gd name="connsiteX28" fmla="*/ 5303837 w 6096000"/>
              <a:gd name="connsiteY28" fmla="*/ 1157176 h 6858000"/>
              <a:gd name="connsiteX29" fmla="*/ 5286494 w 6096000"/>
              <a:gd name="connsiteY29" fmla="*/ 1210776 h 6858000"/>
              <a:gd name="connsiteX30" fmla="*/ 5282463 w 6096000"/>
              <a:gd name="connsiteY30" fmla="*/ 1301993 h 6858000"/>
              <a:gd name="connsiteX31" fmla="*/ 5252235 w 6096000"/>
              <a:gd name="connsiteY31" fmla="*/ 1360879 h 6858000"/>
              <a:gd name="connsiteX32" fmla="*/ 5244497 w 6096000"/>
              <a:gd name="connsiteY32" fmla="*/ 1404045 h 6858000"/>
              <a:gd name="connsiteX33" fmla="*/ 5223823 w 6096000"/>
              <a:gd name="connsiteY33" fmla="*/ 1429568 h 6858000"/>
              <a:gd name="connsiteX34" fmla="*/ 5224851 w 6096000"/>
              <a:gd name="connsiteY34" fmla="*/ 1430305 h 6858000"/>
              <a:gd name="connsiteX35" fmla="*/ 5212394 w 6096000"/>
              <a:gd name="connsiteY35" fmla="*/ 1463304 h 6858000"/>
              <a:gd name="connsiteX36" fmla="*/ 5209958 w 6096000"/>
              <a:gd name="connsiteY36" fmla="*/ 1514846 h 6858000"/>
              <a:gd name="connsiteX37" fmla="*/ 5206417 w 6096000"/>
              <a:gd name="connsiteY37" fmla="*/ 1519731 h 6858000"/>
              <a:gd name="connsiteX38" fmla="*/ 5206640 w 6096000"/>
              <a:gd name="connsiteY38" fmla="*/ 1519929 h 6858000"/>
              <a:gd name="connsiteX39" fmla="*/ 5207632 w 6096000"/>
              <a:gd name="connsiteY39" fmla="*/ 1546022 h 6858000"/>
              <a:gd name="connsiteX40" fmla="*/ 5212030 w 6096000"/>
              <a:gd name="connsiteY40" fmla="*/ 1578752 h 6858000"/>
              <a:gd name="connsiteX41" fmla="*/ 5203533 w 6096000"/>
              <a:gd name="connsiteY41" fmla="*/ 1647555 h 6858000"/>
              <a:gd name="connsiteX42" fmla="*/ 5190877 w 6096000"/>
              <a:gd name="connsiteY42" fmla="*/ 1715685 h 6858000"/>
              <a:gd name="connsiteX43" fmla="*/ 5184235 w 6096000"/>
              <a:gd name="connsiteY43" fmla="*/ 1740358 h 6858000"/>
              <a:gd name="connsiteX44" fmla="*/ 5181475 w 6096000"/>
              <a:gd name="connsiteY44" fmla="*/ 1784314 h 6858000"/>
              <a:gd name="connsiteX45" fmla="*/ 5185845 w 6096000"/>
              <a:gd name="connsiteY45" fmla="*/ 1804434 h 6858000"/>
              <a:gd name="connsiteX46" fmla="*/ 5185068 w 6096000"/>
              <a:gd name="connsiteY46" fmla="*/ 1805316 h 6858000"/>
              <a:gd name="connsiteX47" fmla="*/ 5188593 w 6096000"/>
              <a:gd name="connsiteY47" fmla="*/ 1807109 h 6858000"/>
              <a:gd name="connsiteX48" fmla="*/ 5185920 w 6096000"/>
              <a:gd name="connsiteY48" fmla="*/ 1821003 h 6858000"/>
              <a:gd name="connsiteX49" fmla="*/ 5183543 w 6096000"/>
              <a:gd name="connsiteY49" fmla="*/ 1824832 h 6858000"/>
              <a:gd name="connsiteX50" fmla="*/ 5182235 w 6096000"/>
              <a:gd name="connsiteY50" fmla="*/ 1830429 h 6858000"/>
              <a:gd name="connsiteX51" fmla="*/ 5182525 w 6096000"/>
              <a:gd name="connsiteY51" fmla="*/ 1830569 h 6858000"/>
              <a:gd name="connsiteX52" fmla="*/ 5180663 w 6096000"/>
              <a:gd name="connsiteY52" fmla="*/ 1835810 h 6858000"/>
              <a:gd name="connsiteX53" fmla="*/ 5167452 w 6096000"/>
              <a:gd name="connsiteY53" fmla="*/ 1861483 h 6858000"/>
              <a:gd name="connsiteX54" fmla="*/ 5174266 w 6096000"/>
              <a:gd name="connsiteY54" fmla="*/ 1892417 h 6858000"/>
              <a:gd name="connsiteX55" fmla="*/ 5189262 w 6096000"/>
              <a:gd name="connsiteY55" fmla="*/ 1895114 h 6858000"/>
              <a:gd name="connsiteX56" fmla="*/ 5187100 w 6096000"/>
              <a:gd name="connsiteY56" fmla="*/ 1899379 h 6858000"/>
              <a:gd name="connsiteX57" fmla="*/ 5180471 w 6096000"/>
              <a:gd name="connsiteY57" fmla="*/ 1907867 h 6858000"/>
              <a:gd name="connsiteX58" fmla="*/ 5181361 w 6096000"/>
              <a:gd name="connsiteY58" fmla="*/ 1910265 h 6858000"/>
              <a:gd name="connsiteX59" fmla="*/ 5178268 w 6096000"/>
              <a:gd name="connsiteY59" fmla="*/ 1935584 h 6858000"/>
              <a:gd name="connsiteX60" fmla="*/ 5183619 w 6096000"/>
              <a:gd name="connsiteY60" fmla="*/ 1942021 h 6858000"/>
              <a:gd name="connsiteX61" fmla="*/ 5184480 w 6096000"/>
              <a:gd name="connsiteY61" fmla="*/ 1945112 h 6858000"/>
              <a:gd name="connsiteX62" fmla="*/ 5172776 w 6096000"/>
              <a:gd name="connsiteY62" fmla="*/ 1961162 h 6858000"/>
              <a:gd name="connsiteX63" fmla="*/ 5168513 w 6096000"/>
              <a:gd name="connsiteY63" fmla="*/ 1969445 h 6858000"/>
              <a:gd name="connsiteX64" fmla="*/ 5126597 w 6096000"/>
              <a:gd name="connsiteY64" fmla="*/ 2024270 h 6858000"/>
              <a:gd name="connsiteX65" fmla="*/ 5119528 w 6096000"/>
              <a:gd name="connsiteY65" fmla="*/ 2107942 h 6858000"/>
              <a:gd name="connsiteX66" fmla="*/ 5110356 w 6096000"/>
              <a:gd name="connsiteY66" fmla="*/ 2193455 h 6858000"/>
              <a:gd name="connsiteX67" fmla="*/ 5104992 w 6096000"/>
              <a:gd name="connsiteY67" fmla="*/ 2260088 h 6858000"/>
              <a:gd name="connsiteX68" fmla="*/ 5059439 w 6096000"/>
              <a:gd name="connsiteY68" fmla="*/ 2335735 h 6858000"/>
              <a:gd name="connsiteX69" fmla="*/ 5022061 w 6096000"/>
              <a:gd name="connsiteY69" fmla="*/ 2408995 h 6858000"/>
              <a:gd name="connsiteX70" fmla="*/ 5022253 w 6096000"/>
              <a:gd name="connsiteY70" fmla="*/ 2445869 h 6858000"/>
              <a:gd name="connsiteX71" fmla="*/ 5011426 w 6096000"/>
              <a:gd name="connsiteY71" fmla="*/ 2496499 h 6858000"/>
              <a:gd name="connsiteX72" fmla="*/ 4994224 w 6096000"/>
              <a:gd name="connsiteY72" fmla="*/ 2549900 h 6858000"/>
              <a:gd name="connsiteX73" fmla="*/ 4995245 w 6096000"/>
              <a:gd name="connsiteY73" fmla="*/ 2596456 h 6858000"/>
              <a:gd name="connsiteX74" fmla="*/ 4988570 w 6096000"/>
              <a:gd name="connsiteY74" fmla="*/ 2606088 h 6858000"/>
              <a:gd name="connsiteX75" fmla="*/ 4988371 w 6096000"/>
              <a:gd name="connsiteY75" fmla="*/ 2635351 h 6858000"/>
              <a:gd name="connsiteX76" fmla="*/ 4983212 w 6096000"/>
              <a:gd name="connsiteY76" fmla="*/ 2665666 h 6858000"/>
              <a:gd name="connsiteX77" fmla="*/ 4968234 w 6096000"/>
              <a:gd name="connsiteY77" fmla="*/ 2715895 h 6858000"/>
              <a:gd name="connsiteX78" fmla="*/ 4975888 w 6096000"/>
              <a:gd name="connsiteY78" fmla="*/ 2725052 h 6858000"/>
              <a:gd name="connsiteX79" fmla="*/ 4980195 w 6096000"/>
              <a:gd name="connsiteY79" fmla="*/ 2726489 h 6858000"/>
              <a:gd name="connsiteX80" fmla="*/ 4976218 w 6096000"/>
              <a:gd name="connsiteY80" fmla="*/ 2740278 h 6858000"/>
              <a:gd name="connsiteX81" fmla="*/ 4980571 w 6096000"/>
              <a:gd name="connsiteY81" fmla="*/ 2751112 h 6858000"/>
              <a:gd name="connsiteX82" fmla="*/ 4973893 w 6096000"/>
              <a:gd name="connsiteY82" fmla="*/ 2760208 h 6858000"/>
              <a:gd name="connsiteX83" fmla="*/ 4979005 w 6096000"/>
              <a:gd name="connsiteY83" fmla="*/ 2790136 h 6858000"/>
              <a:gd name="connsiteX84" fmla="*/ 4986137 w 6096000"/>
              <a:gd name="connsiteY84" fmla="*/ 2804183 h 6858000"/>
              <a:gd name="connsiteX85" fmla="*/ 4986175 w 6096000"/>
              <a:gd name="connsiteY85" fmla="*/ 2825860 h 6858000"/>
              <a:gd name="connsiteX86" fmla="*/ 4993936 w 6096000"/>
              <a:gd name="connsiteY86" fmla="*/ 2911749 h 6858000"/>
              <a:gd name="connsiteX87" fmla="*/ 4992563 w 6096000"/>
              <a:gd name="connsiteY87" fmla="*/ 2977278 h 6858000"/>
              <a:gd name="connsiteX88" fmla="*/ 4980516 w 6096000"/>
              <a:gd name="connsiteY88" fmla="*/ 2991092 h 6858000"/>
              <a:gd name="connsiteX89" fmla="*/ 4992801 w 6096000"/>
              <a:gd name="connsiteY89" fmla="*/ 3020247 h 6858000"/>
              <a:gd name="connsiteX90" fmla="*/ 5014805 w 6096000"/>
              <a:gd name="connsiteY90" fmla="*/ 3065434 h 6858000"/>
              <a:gd name="connsiteX91" fmla="*/ 5002733 w 6096000"/>
              <a:gd name="connsiteY91" fmla="*/ 3103777 h 6858000"/>
              <a:gd name="connsiteX92" fmla="*/ 5002941 w 6096000"/>
              <a:gd name="connsiteY92" fmla="*/ 3151828 h 6858000"/>
              <a:gd name="connsiteX93" fmla="*/ 5002883 w 6096000"/>
              <a:gd name="connsiteY93" fmla="*/ 3180546 h 6858000"/>
              <a:gd name="connsiteX94" fmla="*/ 5016711 w 6096000"/>
              <a:gd name="connsiteY94" fmla="*/ 3258677 h 6858000"/>
              <a:gd name="connsiteX95" fmla="*/ 5017918 w 6096000"/>
              <a:gd name="connsiteY95" fmla="*/ 3262610 h 6858000"/>
              <a:gd name="connsiteX96" fmla="*/ 5011672 w 6096000"/>
              <a:gd name="connsiteY96" fmla="*/ 3277179 h 6858000"/>
              <a:gd name="connsiteX97" fmla="*/ 5009344 w 6096000"/>
              <a:gd name="connsiteY97" fmla="*/ 3278130 h 6858000"/>
              <a:gd name="connsiteX98" fmla="*/ 5026770 w 6096000"/>
              <a:gd name="connsiteY98" fmla="*/ 3325671 h 6858000"/>
              <a:gd name="connsiteX99" fmla="*/ 5024571 w 6096000"/>
              <a:gd name="connsiteY99" fmla="*/ 3332072 h 6858000"/>
              <a:gd name="connsiteX100" fmla="*/ 5041705 w 6096000"/>
              <a:gd name="connsiteY100" fmla="*/ 3362948 h 6858000"/>
              <a:gd name="connsiteX101" fmla="*/ 5047477 w 6096000"/>
              <a:gd name="connsiteY101" fmla="*/ 3378959 h 6858000"/>
              <a:gd name="connsiteX102" fmla="*/ 5060758 w 6096000"/>
              <a:gd name="connsiteY102" fmla="*/ 3407057 h 6858000"/>
              <a:gd name="connsiteX103" fmla="*/ 5058968 w 6096000"/>
              <a:gd name="connsiteY103" fmla="*/ 3409825 h 6858000"/>
              <a:gd name="connsiteX104" fmla="*/ 5062667 w 6096000"/>
              <a:gd name="connsiteY104" fmla="*/ 3415218 h 6858000"/>
              <a:gd name="connsiteX105" fmla="*/ 5060928 w 6096000"/>
              <a:gd name="connsiteY105" fmla="*/ 3419880 h 6858000"/>
              <a:gd name="connsiteX106" fmla="*/ 5062923 w 6096000"/>
              <a:gd name="connsiteY106" fmla="*/ 3424545 h 6858000"/>
              <a:gd name="connsiteX107" fmla="*/ 5064623 w 6096000"/>
              <a:gd name="connsiteY107" fmla="*/ 3476412 h 6858000"/>
              <a:gd name="connsiteX108" fmla="*/ 5069684 w 6096000"/>
              <a:gd name="connsiteY108" fmla="*/ 3486850 h 6858000"/>
              <a:gd name="connsiteX109" fmla="*/ 5063339 w 6096000"/>
              <a:gd name="connsiteY109" fmla="*/ 3496391 h 6858000"/>
              <a:gd name="connsiteX110" fmla="*/ 5070139 w 6096000"/>
              <a:gd name="connsiteY110" fmla="*/ 3531201 h 6858000"/>
              <a:gd name="connsiteX111" fmla="*/ 5079896 w 6096000"/>
              <a:gd name="connsiteY111" fmla="*/ 3542019 h 6858000"/>
              <a:gd name="connsiteX112" fmla="*/ 5087540 w 6096000"/>
              <a:gd name="connsiteY112" fmla="*/ 3552249 h 6858000"/>
              <a:gd name="connsiteX113" fmla="*/ 5087902 w 6096000"/>
              <a:gd name="connsiteY113" fmla="*/ 3553678 h 6858000"/>
              <a:gd name="connsiteX114" fmla="*/ 5091509 w 6096000"/>
              <a:gd name="connsiteY114" fmla="*/ 3568021 h 6858000"/>
              <a:gd name="connsiteX115" fmla="*/ 5091934 w 6096000"/>
              <a:gd name="connsiteY115" fmla="*/ 3569719 h 6858000"/>
              <a:gd name="connsiteX116" fmla="*/ 5089362 w 6096000"/>
              <a:gd name="connsiteY116" fmla="*/ 3586412 h 6858000"/>
              <a:gd name="connsiteX117" fmla="*/ 5092358 w 6096000"/>
              <a:gd name="connsiteY117" fmla="*/ 3597336 h 6858000"/>
              <a:gd name="connsiteX118" fmla="*/ 5084254 w 6096000"/>
              <a:gd name="connsiteY118" fmla="*/ 3606007 h 6858000"/>
              <a:gd name="connsiteX119" fmla="*/ 5084281 w 6096000"/>
              <a:gd name="connsiteY119" fmla="*/ 3641228 h 6858000"/>
              <a:gd name="connsiteX120" fmla="*/ 5091848 w 6096000"/>
              <a:gd name="connsiteY120" fmla="*/ 3653088 h 6858000"/>
              <a:gd name="connsiteX121" fmla="*/ 5097436 w 6096000"/>
              <a:gd name="connsiteY121" fmla="*/ 3664114 h 6858000"/>
              <a:gd name="connsiteX122" fmla="*/ 5097518 w 6096000"/>
              <a:gd name="connsiteY122" fmla="*/ 3665569 h 6858000"/>
              <a:gd name="connsiteX123" fmla="*/ 5099829 w 6096000"/>
              <a:gd name="connsiteY123" fmla="*/ 3707357 h 6858000"/>
              <a:gd name="connsiteX124" fmla="*/ 5114696 w 6096000"/>
              <a:gd name="connsiteY124" fmla="*/ 3778166 h 6858000"/>
              <a:gd name="connsiteX125" fmla="*/ 5135379 w 6096000"/>
              <a:gd name="connsiteY125" fmla="*/ 3878222 h 6858000"/>
              <a:gd name="connsiteX126" fmla="*/ 5130138 w 6096000"/>
              <a:gd name="connsiteY126" fmla="*/ 4048117 h 6858000"/>
              <a:gd name="connsiteX127" fmla="*/ 5090040 w 6096000"/>
              <a:gd name="connsiteY127" fmla="*/ 4219510 h 6858000"/>
              <a:gd name="connsiteX128" fmla="*/ 5092812 w 6096000"/>
              <a:gd name="connsiteY128" fmla="*/ 4411258 h 6858000"/>
              <a:gd name="connsiteX129" fmla="*/ 5084599 w 6096000"/>
              <a:gd name="connsiteY129" fmla="*/ 4488531 h 6858000"/>
              <a:gd name="connsiteX130" fmla="*/ 5084072 w 6096000"/>
              <a:gd name="connsiteY130" fmla="*/ 4539168 h 6858000"/>
              <a:gd name="connsiteX131" fmla="*/ 5068936 w 6096000"/>
              <a:gd name="connsiteY131" fmla="*/ 4625153 h 6858000"/>
              <a:gd name="connsiteX132" fmla="*/ 5059114 w 6096000"/>
              <a:gd name="connsiteY132" fmla="*/ 4733115 h 6858000"/>
              <a:gd name="connsiteX133" fmla="*/ 5037209 w 6096000"/>
              <a:gd name="connsiteY133" fmla="*/ 4844323 h 6858000"/>
              <a:gd name="connsiteX134" fmla="*/ 5020638 w 6096000"/>
              <a:gd name="connsiteY134" fmla="*/ 4877992 h 6858000"/>
              <a:gd name="connsiteX135" fmla="*/ 5006413 w 6096000"/>
              <a:gd name="connsiteY135" fmla="*/ 4925805 h 6858000"/>
              <a:gd name="connsiteX136" fmla="*/ 4971037 w 6096000"/>
              <a:gd name="connsiteY136" fmla="*/ 5009272 h 6858000"/>
              <a:gd name="connsiteX137" fmla="*/ 4963105 w 6096000"/>
              <a:gd name="connsiteY137" fmla="*/ 5111369 h 6858000"/>
              <a:gd name="connsiteX138" fmla="*/ 4976341 w 6096000"/>
              <a:gd name="connsiteY138" fmla="*/ 5210876 h 6858000"/>
              <a:gd name="connsiteX139" fmla="*/ 4980617 w 6096000"/>
              <a:gd name="connsiteY139" fmla="*/ 5269726 h 6858000"/>
              <a:gd name="connsiteX140" fmla="*/ 4997733 w 6096000"/>
              <a:gd name="connsiteY140" fmla="*/ 5464225 h 6858000"/>
              <a:gd name="connsiteX141" fmla="*/ 5001400 w 6096000"/>
              <a:gd name="connsiteY141" fmla="*/ 5594585 h 6858000"/>
              <a:gd name="connsiteX142" fmla="*/ 4983700 w 6096000"/>
              <a:gd name="connsiteY142" fmla="*/ 5667896 h 6858000"/>
              <a:gd name="connsiteX143" fmla="*/ 4968506 w 6096000"/>
              <a:gd name="connsiteY143" fmla="*/ 5769225 h 6858000"/>
              <a:gd name="connsiteX144" fmla="*/ 4969765 w 6096000"/>
              <a:gd name="connsiteY144" fmla="*/ 5823324 h 6858000"/>
              <a:gd name="connsiteX145" fmla="*/ 4966129 w 6096000"/>
              <a:gd name="connsiteY145" fmla="*/ 5862699 h 6858000"/>
              <a:gd name="connsiteX146" fmla="*/ 4970695 w 6096000"/>
              <a:gd name="connsiteY146" fmla="*/ 5906467 h 6858000"/>
              <a:gd name="connsiteX147" fmla="*/ 4991568 w 6096000"/>
              <a:gd name="connsiteY147" fmla="*/ 5939847 h 6858000"/>
              <a:gd name="connsiteX148" fmla="*/ 4986815 w 6096000"/>
              <a:gd name="connsiteY148" fmla="*/ 5973994 h 6858000"/>
              <a:gd name="connsiteX149" fmla="*/ 4987776 w 6096000"/>
              <a:gd name="connsiteY149" fmla="*/ 6089693 h 6858000"/>
              <a:gd name="connsiteX150" fmla="*/ 4991621 w 6096000"/>
              <a:gd name="connsiteY150" fmla="*/ 6224938 h 6858000"/>
              <a:gd name="connsiteX151" fmla="*/ 5017157 w 6096000"/>
              <a:gd name="connsiteY151" fmla="*/ 6370251 h 6858000"/>
              <a:gd name="connsiteX152" fmla="*/ 5040797 w 6096000"/>
              <a:gd name="connsiteY152" fmla="*/ 6541313 h 6858000"/>
              <a:gd name="connsiteX153" fmla="*/ 5045375 w 6096000"/>
              <a:gd name="connsiteY153" fmla="*/ 6640957 h 6858000"/>
              <a:gd name="connsiteX154" fmla="*/ 5058442 w 6096000"/>
              <a:gd name="connsiteY154" fmla="*/ 6705297 h 6858000"/>
              <a:gd name="connsiteX155" fmla="*/ 5071125 w 6096000"/>
              <a:gd name="connsiteY155" fmla="*/ 6759582 h 6858000"/>
              <a:gd name="connsiteX156" fmla="*/ 5069172 w 6096000"/>
              <a:gd name="connsiteY156" fmla="*/ 6817746 h 6858000"/>
              <a:gd name="connsiteX157" fmla="*/ 5072322 w 6096000"/>
              <a:gd name="connsiteY157" fmla="*/ 6843646 h 6858000"/>
              <a:gd name="connsiteX158" fmla="*/ 5091388 w 6096000"/>
              <a:gd name="connsiteY158" fmla="*/ 6857998 h 6858000"/>
              <a:gd name="connsiteX159" fmla="*/ 6096000 w 6096000"/>
              <a:gd name="connsiteY159" fmla="*/ 6857998 h 6858000"/>
              <a:gd name="connsiteX160" fmla="*/ 6096000 w 6096000"/>
              <a:gd name="connsiteY160" fmla="*/ 6858000 h 6858000"/>
              <a:gd name="connsiteX161" fmla="*/ 0 w 6096000"/>
              <a:gd name="connsiteY16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567517" y="0"/>
                </a:lnTo>
                <a:lnTo>
                  <a:pt x="5566938" y="1705"/>
                </a:lnTo>
                <a:cubicBezTo>
                  <a:pt x="5563126" y="8440"/>
                  <a:pt x="5558112" y="13784"/>
                  <a:pt x="5551594" y="17287"/>
                </a:cubicBezTo>
                <a:cubicBezTo>
                  <a:pt x="5562364" y="82036"/>
                  <a:pt x="5510349" y="69804"/>
                  <a:pt x="5545641" y="130336"/>
                </a:cubicBezTo>
                <a:cubicBezTo>
                  <a:pt x="5526953" y="117589"/>
                  <a:pt x="5536978" y="162458"/>
                  <a:pt x="5538289" y="187093"/>
                </a:cubicBezTo>
                <a:cubicBezTo>
                  <a:pt x="5536205" y="226511"/>
                  <a:pt x="5545722" y="205530"/>
                  <a:pt x="5545790" y="265704"/>
                </a:cubicBezTo>
                <a:cubicBezTo>
                  <a:pt x="5542296" y="317533"/>
                  <a:pt x="5543813" y="325288"/>
                  <a:pt x="5542313" y="354566"/>
                </a:cubicBezTo>
                <a:lnTo>
                  <a:pt x="5524126" y="472000"/>
                </a:lnTo>
                <a:lnTo>
                  <a:pt x="5522170" y="473782"/>
                </a:lnTo>
                <a:cubicBezTo>
                  <a:pt x="5517847" y="482008"/>
                  <a:pt x="5518682" y="487340"/>
                  <a:pt x="5521798" y="491380"/>
                </a:cubicBezTo>
                <a:lnTo>
                  <a:pt x="5536419" y="531675"/>
                </a:lnTo>
                <a:lnTo>
                  <a:pt x="5533435" y="536015"/>
                </a:lnTo>
                <a:lnTo>
                  <a:pt x="5538088" y="572092"/>
                </a:lnTo>
                <a:lnTo>
                  <a:pt x="5536061" y="572511"/>
                </a:lnTo>
                <a:cubicBezTo>
                  <a:pt x="5531611" y="574271"/>
                  <a:pt x="5528529" y="577121"/>
                  <a:pt x="5528218" y="582332"/>
                </a:cubicBezTo>
                <a:cubicBezTo>
                  <a:pt x="5498002" y="573171"/>
                  <a:pt x="5516262" y="585107"/>
                  <a:pt x="5518011" y="601285"/>
                </a:cubicBezTo>
                <a:cubicBezTo>
                  <a:pt x="5508838" y="617831"/>
                  <a:pt x="5480684" y="666964"/>
                  <a:pt x="5473174" y="681608"/>
                </a:cubicBezTo>
                <a:cubicBezTo>
                  <a:pt x="5473102" y="684122"/>
                  <a:pt x="5473033" y="686637"/>
                  <a:pt x="5472963" y="689151"/>
                </a:cubicBezTo>
                <a:lnTo>
                  <a:pt x="5472485" y="689289"/>
                </a:lnTo>
                <a:cubicBezTo>
                  <a:pt x="5471434" y="690905"/>
                  <a:pt x="5470986" y="693376"/>
                  <a:pt x="5471326" y="697222"/>
                </a:cubicBezTo>
                <a:cubicBezTo>
                  <a:pt x="5471606" y="703992"/>
                  <a:pt x="5471884" y="710761"/>
                  <a:pt x="5472164" y="717531"/>
                </a:cubicBezTo>
                <a:lnTo>
                  <a:pt x="5468891" y="722494"/>
                </a:lnTo>
                <a:lnTo>
                  <a:pt x="5463081" y="724368"/>
                </a:lnTo>
                <a:lnTo>
                  <a:pt x="5446981" y="752692"/>
                </a:lnTo>
                <a:cubicBezTo>
                  <a:pt x="5454691" y="764380"/>
                  <a:pt x="5422719" y="808083"/>
                  <a:pt x="5417190" y="816346"/>
                </a:cubicBezTo>
                <a:lnTo>
                  <a:pt x="5388958" y="889417"/>
                </a:lnTo>
                <a:cubicBezTo>
                  <a:pt x="5320491" y="969963"/>
                  <a:pt x="5321907" y="1005331"/>
                  <a:pt x="5307044" y="1063288"/>
                </a:cubicBezTo>
                <a:cubicBezTo>
                  <a:pt x="5313332" y="1111028"/>
                  <a:pt x="5317096" y="1110140"/>
                  <a:pt x="5303837" y="1157176"/>
                </a:cubicBezTo>
                <a:cubicBezTo>
                  <a:pt x="5301103" y="1192124"/>
                  <a:pt x="5301884" y="1197232"/>
                  <a:pt x="5286494" y="1210776"/>
                </a:cubicBezTo>
                <a:lnTo>
                  <a:pt x="5282463" y="1301993"/>
                </a:lnTo>
                <a:lnTo>
                  <a:pt x="5252235" y="1360879"/>
                </a:lnTo>
                <a:lnTo>
                  <a:pt x="5244497" y="1404045"/>
                </a:lnTo>
                <a:lnTo>
                  <a:pt x="5223823" y="1429568"/>
                </a:lnTo>
                <a:lnTo>
                  <a:pt x="5224851" y="1430305"/>
                </a:lnTo>
                <a:cubicBezTo>
                  <a:pt x="5226697" y="1432466"/>
                  <a:pt x="5214738" y="1459891"/>
                  <a:pt x="5212394" y="1463304"/>
                </a:cubicBezTo>
                <a:cubicBezTo>
                  <a:pt x="5209912" y="1477394"/>
                  <a:pt x="5213027" y="1501295"/>
                  <a:pt x="5209958" y="1514846"/>
                </a:cubicBezTo>
                <a:lnTo>
                  <a:pt x="5206417" y="1519731"/>
                </a:lnTo>
                <a:lnTo>
                  <a:pt x="5206640" y="1519929"/>
                </a:lnTo>
                <a:cubicBezTo>
                  <a:pt x="5206490" y="1521210"/>
                  <a:pt x="5209710" y="1543635"/>
                  <a:pt x="5207632" y="1546022"/>
                </a:cubicBezTo>
                <a:lnTo>
                  <a:pt x="5212030" y="1578752"/>
                </a:lnTo>
                <a:cubicBezTo>
                  <a:pt x="5206147" y="1605585"/>
                  <a:pt x="5226381" y="1622803"/>
                  <a:pt x="5203533" y="1647555"/>
                </a:cubicBezTo>
                <a:cubicBezTo>
                  <a:pt x="5198128" y="1672675"/>
                  <a:pt x="5203213" y="1694404"/>
                  <a:pt x="5190877" y="1715685"/>
                </a:cubicBezTo>
                <a:cubicBezTo>
                  <a:pt x="5196815" y="1724301"/>
                  <a:pt x="5198098" y="1732435"/>
                  <a:pt x="5184235" y="1740358"/>
                </a:cubicBezTo>
                <a:cubicBezTo>
                  <a:pt x="5182625" y="1763793"/>
                  <a:pt x="5198368" y="1769422"/>
                  <a:pt x="5181475" y="1784314"/>
                </a:cubicBezTo>
                <a:cubicBezTo>
                  <a:pt x="5205987" y="1797417"/>
                  <a:pt x="5195246" y="1798221"/>
                  <a:pt x="5185845" y="1804434"/>
                </a:cubicBezTo>
                <a:lnTo>
                  <a:pt x="5185068" y="1805316"/>
                </a:lnTo>
                <a:lnTo>
                  <a:pt x="5188593" y="1807109"/>
                </a:lnTo>
                <a:lnTo>
                  <a:pt x="5185920" y="1821003"/>
                </a:lnTo>
                <a:lnTo>
                  <a:pt x="5183543" y="1824832"/>
                </a:lnTo>
                <a:cubicBezTo>
                  <a:pt x="5182284" y="1827468"/>
                  <a:pt x="5181937" y="1829219"/>
                  <a:pt x="5182235" y="1830429"/>
                </a:cubicBezTo>
                <a:lnTo>
                  <a:pt x="5182525" y="1830569"/>
                </a:lnTo>
                <a:lnTo>
                  <a:pt x="5180663" y="1835810"/>
                </a:lnTo>
                <a:cubicBezTo>
                  <a:pt x="5176779" y="1844665"/>
                  <a:pt x="5172297" y="1853278"/>
                  <a:pt x="5167452" y="1861483"/>
                </a:cubicBezTo>
                <a:cubicBezTo>
                  <a:pt x="5179827" y="1866643"/>
                  <a:pt x="5166788" y="1884999"/>
                  <a:pt x="5174266" y="1892417"/>
                </a:cubicBezTo>
                <a:lnTo>
                  <a:pt x="5189262" y="1895114"/>
                </a:lnTo>
                <a:lnTo>
                  <a:pt x="5187100" y="1899379"/>
                </a:lnTo>
                <a:lnTo>
                  <a:pt x="5180471" y="1907867"/>
                </a:lnTo>
                <a:cubicBezTo>
                  <a:pt x="5179609" y="1909162"/>
                  <a:pt x="5179647" y="1909994"/>
                  <a:pt x="5181361" y="1910265"/>
                </a:cubicBezTo>
                <a:cubicBezTo>
                  <a:pt x="5180995" y="1914884"/>
                  <a:pt x="5177893" y="1930292"/>
                  <a:pt x="5178268" y="1935584"/>
                </a:cubicBezTo>
                <a:lnTo>
                  <a:pt x="5183619" y="1942021"/>
                </a:lnTo>
                <a:lnTo>
                  <a:pt x="5184480" y="1945112"/>
                </a:lnTo>
                <a:lnTo>
                  <a:pt x="5172776" y="1961162"/>
                </a:lnTo>
                <a:lnTo>
                  <a:pt x="5168513" y="1969445"/>
                </a:lnTo>
                <a:lnTo>
                  <a:pt x="5126597" y="2024270"/>
                </a:lnTo>
                <a:lnTo>
                  <a:pt x="5119528" y="2107942"/>
                </a:lnTo>
                <a:cubicBezTo>
                  <a:pt x="5089290" y="2138038"/>
                  <a:pt x="5110415" y="2159228"/>
                  <a:pt x="5110356" y="2193455"/>
                </a:cubicBezTo>
                <a:cubicBezTo>
                  <a:pt x="5101302" y="2220953"/>
                  <a:pt x="5110381" y="2224200"/>
                  <a:pt x="5104992" y="2260088"/>
                </a:cubicBezTo>
                <a:cubicBezTo>
                  <a:pt x="5096504" y="2291744"/>
                  <a:pt x="5078225" y="2299003"/>
                  <a:pt x="5059439" y="2335735"/>
                </a:cubicBezTo>
                <a:cubicBezTo>
                  <a:pt x="5029465" y="2329020"/>
                  <a:pt x="5058046" y="2407546"/>
                  <a:pt x="5022061" y="2408995"/>
                </a:cubicBezTo>
                <a:cubicBezTo>
                  <a:pt x="5023289" y="2413465"/>
                  <a:pt x="5019654" y="2441580"/>
                  <a:pt x="5022253" y="2445869"/>
                </a:cubicBezTo>
                <a:cubicBezTo>
                  <a:pt x="5022440" y="2449625"/>
                  <a:pt x="5011241" y="2492743"/>
                  <a:pt x="5011426" y="2496499"/>
                </a:cubicBezTo>
                <a:lnTo>
                  <a:pt x="4994224" y="2549900"/>
                </a:lnTo>
                <a:cubicBezTo>
                  <a:pt x="4992353" y="2564757"/>
                  <a:pt x="4998952" y="2582253"/>
                  <a:pt x="4995245" y="2596456"/>
                </a:cubicBezTo>
                <a:lnTo>
                  <a:pt x="4988570" y="2606088"/>
                </a:lnTo>
                <a:cubicBezTo>
                  <a:pt x="4988504" y="2615842"/>
                  <a:pt x="4988436" y="2625597"/>
                  <a:pt x="4988371" y="2635351"/>
                </a:cubicBezTo>
                <a:lnTo>
                  <a:pt x="4983212" y="2665666"/>
                </a:lnTo>
                <a:lnTo>
                  <a:pt x="4968234" y="2715895"/>
                </a:lnTo>
                <a:lnTo>
                  <a:pt x="4975888" y="2725052"/>
                </a:lnTo>
                <a:lnTo>
                  <a:pt x="4980195" y="2726489"/>
                </a:lnTo>
                <a:lnTo>
                  <a:pt x="4976218" y="2740278"/>
                </a:lnTo>
                <a:lnTo>
                  <a:pt x="4980571" y="2751112"/>
                </a:lnTo>
                <a:lnTo>
                  <a:pt x="4973893" y="2760208"/>
                </a:lnTo>
                <a:lnTo>
                  <a:pt x="4979005" y="2790136"/>
                </a:lnTo>
                <a:lnTo>
                  <a:pt x="4986137" y="2804183"/>
                </a:lnTo>
                <a:cubicBezTo>
                  <a:pt x="4986150" y="2811409"/>
                  <a:pt x="4986162" y="2818634"/>
                  <a:pt x="4986175" y="2825860"/>
                </a:cubicBezTo>
                <a:cubicBezTo>
                  <a:pt x="4987474" y="2843788"/>
                  <a:pt x="4992871" y="2886513"/>
                  <a:pt x="4993936" y="2911749"/>
                </a:cubicBezTo>
                <a:cubicBezTo>
                  <a:pt x="4993313" y="2946689"/>
                  <a:pt x="4980300" y="2954448"/>
                  <a:pt x="4992563" y="2977278"/>
                </a:cubicBezTo>
                <a:cubicBezTo>
                  <a:pt x="4985688" y="2983455"/>
                  <a:pt x="4982051" y="2987749"/>
                  <a:pt x="4980516" y="2991092"/>
                </a:cubicBezTo>
                <a:cubicBezTo>
                  <a:pt x="4975910" y="3001119"/>
                  <a:pt x="4990216" y="3002537"/>
                  <a:pt x="4992801" y="3020247"/>
                </a:cubicBezTo>
                <a:cubicBezTo>
                  <a:pt x="4998517" y="3032637"/>
                  <a:pt x="5013148" y="3051512"/>
                  <a:pt x="5014805" y="3065434"/>
                </a:cubicBezTo>
                <a:cubicBezTo>
                  <a:pt x="4998836" y="3057428"/>
                  <a:pt x="5016840" y="3105196"/>
                  <a:pt x="5002733" y="3103777"/>
                </a:cubicBezTo>
                <a:cubicBezTo>
                  <a:pt x="5022381" y="3124610"/>
                  <a:pt x="4997365" y="3128169"/>
                  <a:pt x="5002941" y="3151828"/>
                </a:cubicBezTo>
                <a:cubicBezTo>
                  <a:pt x="5010264" y="3163902"/>
                  <a:pt x="5011356" y="3171780"/>
                  <a:pt x="5002883" y="3180546"/>
                </a:cubicBezTo>
                <a:cubicBezTo>
                  <a:pt x="5038586" y="3236545"/>
                  <a:pt x="5003723" y="3210316"/>
                  <a:pt x="5016711" y="3258677"/>
                </a:cubicBezTo>
                <a:lnTo>
                  <a:pt x="5017918" y="3262610"/>
                </a:lnTo>
                <a:lnTo>
                  <a:pt x="5011672" y="3277179"/>
                </a:lnTo>
                <a:lnTo>
                  <a:pt x="5009344" y="3278130"/>
                </a:lnTo>
                <a:lnTo>
                  <a:pt x="5026770" y="3325671"/>
                </a:lnTo>
                <a:lnTo>
                  <a:pt x="5024571" y="3332072"/>
                </a:lnTo>
                <a:lnTo>
                  <a:pt x="5041705" y="3362948"/>
                </a:lnTo>
                <a:lnTo>
                  <a:pt x="5047477" y="3378959"/>
                </a:lnTo>
                <a:lnTo>
                  <a:pt x="5060758" y="3407057"/>
                </a:lnTo>
                <a:lnTo>
                  <a:pt x="5058968" y="3409825"/>
                </a:lnTo>
                <a:lnTo>
                  <a:pt x="5062667" y="3415218"/>
                </a:lnTo>
                <a:lnTo>
                  <a:pt x="5060928" y="3419880"/>
                </a:lnTo>
                <a:lnTo>
                  <a:pt x="5062923" y="3424545"/>
                </a:lnTo>
                <a:cubicBezTo>
                  <a:pt x="5063537" y="3433967"/>
                  <a:pt x="5063494" y="3466028"/>
                  <a:pt x="5064623" y="3476412"/>
                </a:cubicBezTo>
                <a:lnTo>
                  <a:pt x="5069684" y="3486850"/>
                </a:lnTo>
                <a:lnTo>
                  <a:pt x="5063339" y="3496391"/>
                </a:lnTo>
                <a:lnTo>
                  <a:pt x="5070139" y="3531201"/>
                </a:lnTo>
                <a:lnTo>
                  <a:pt x="5079896" y="3542019"/>
                </a:lnTo>
                <a:lnTo>
                  <a:pt x="5087540" y="3552249"/>
                </a:lnTo>
                <a:lnTo>
                  <a:pt x="5087902" y="3553678"/>
                </a:lnTo>
                <a:lnTo>
                  <a:pt x="5091509" y="3568021"/>
                </a:lnTo>
                <a:lnTo>
                  <a:pt x="5091934" y="3569719"/>
                </a:lnTo>
                <a:lnTo>
                  <a:pt x="5089362" y="3586412"/>
                </a:lnTo>
                <a:lnTo>
                  <a:pt x="5092358" y="3597336"/>
                </a:lnTo>
                <a:lnTo>
                  <a:pt x="5084254" y="3606007"/>
                </a:lnTo>
                <a:cubicBezTo>
                  <a:pt x="5084262" y="3617747"/>
                  <a:pt x="5084273" y="3629488"/>
                  <a:pt x="5084281" y="3641228"/>
                </a:cubicBezTo>
                <a:lnTo>
                  <a:pt x="5091848" y="3653088"/>
                </a:lnTo>
                <a:lnTo>
                  <a:pt x="5097436" y="3664114"/>
                </a:lnTo>
                <a:cubicBezTo>
                  <a:pt x="5097463" y="3664599"/>
                  <a:pt x="5097491" y="3665084"/>
                  <a:pt x="5097518" y="3665569"/>
                </a:cubicBezTo>
                <a:cubicBezTo>
                  <a:pt x="5097915" y="3672776"/>
                  <a:pt x="5096966" y="3688591"/>
                  <a:pt x="5099829" y="3707357"/>
                </a:cubicBezTo>
                <a:cubicBezTo>
                  <a:pt x="5100505" y="3724716"/>
                  <a:pt x="5118078" y="3760234"/>
                  <a:pt x="5114696" y="3778166"/>
                </a:cubicBezTo>
                <a:cubicBezTo>
                  <a:pt x="5141627" y="3845122"/>
                  <a:pt x="5125427" y="3821305"/>
                  <a:pt x="5135379" y="3878222"/>
                </a:cubicBezTo>
                <a:cubicBezTo>
                  <a:pt x="5161519" y="3905047"/>
                  <a:pt x="5125417" y="4015047"/>
                  <a:pt x="5130138" y="4048117"/>
                </a:cubicBezTo>
                <a:cubicBezTo>
                  <a:pt x="5081804" y="4192084"/>
                  <a:pt x="5096262" y="4158987"/>
                  <a:pt x="5090040" y="4219510"/>
                </a:cubicBezTo>
                <a:cubicBezTo>
                  <a:pt x="5104553" y="4280033"/>
                  <a:pt x="5065380" y="4345686"/>
                  <a:pt x="5092812" y="4411258"/>
                </a:cubicBezTo>
                <a:cubicBezTo>
                  <a:pt x="5090630" y="4437329"/>
                  <a:pt x="5083878" y="4473140"/>
                  <a:pt x="5084599" y="4488531"/>
                </a:cubicBezTo>
                <a:cubicBezTo>
                  <a:pt x="5084423" y="4505410"/>
                  <a:pt x="5084248" y="4522289"/>
                  <a:pt x="5084072" y="4539168"/>
                </a:cubicBezTo>
                <a:cubicBezTo>
                  <a:pt x="5072114" y="4567830"/>
                  <a:pt x="5064305" y="4588197"/>
                  <a:pt x="5068936" y="4625153"/>
                </a:cubicBezTo>
                <a:cubicBezTo>
                  <a:pt x="5077433" y="4662889"/>
                  <a:pt x="5065899" y="4679357"/>
                  <a:pt x="5059114" y="4733115"/>
                </a:cubicBezTo>
                <a:cubicBezTo>
                  <a:pt x="5068687" y="4752352"/>
                  <a:pt x="5055370" y="4832308"/>
                  <a:pt x="5037209" y="4844323"/>
                </a:cubicBezTo>
                <a:cubicBezTo>
                  <a:pt x="5033444" y="4857054"/>
                  <a:pt x="5040194" y="4871554"/>
                  <a:pt x="5020638" y="4877992"/>
                </a:cubicBezTo>
                <a:cubicBezTo>
                  <a:pt x="4997151" y="4888353"/>
                  <a:pt x="5034418" y="4931200"/>
                  <a:pt x="5006413" y="4925805"/>
                </a:cubicBezTo>
                <a:cubicBezTo>
                  <a:pt x="5031964" y="4956261"/>
                  <a:pt x="4982840" y="4982633"/>
                  <a:pt x="4971037" y="5009272"/>
                </a:cubicBezTo>
                <a:cubicBezTo>
                  <a:pt x="4973259" y="5034036"/>
                  <a:pt x="4968375" y="5053859"/>
                  <a:pt x="4963105" y="5111369"/>
                </a:cubicBezTo>
                <a:cubicBezTo>
                  <a:pt x="4973224" y="5141336"/>
                  <a:pt x="4937413" y="5161742"/>
                  <a:pt x="4976341" y="5210876"/>
                </a:cubicBezTo>
                <a:cubicBezTo>
                  <a:pt x="4972455" y="5212581"/>
                  <a:pt x="4977054" y="5227501"/>
                  <a:pt x="4980617" y="5269726"/>
                </a:cubicBezTo>
                <a:cubicBezTo>
                  <a:pt x="4984182" y="5311951"/>
                  <a:pt x="4990390" y="5400671"/>
                  <a:pt x="4997733" y="5464225"/>
                </a:cubicBezTo>
                <a:cubicBezTo>
                  <a:pt x="5001765" y="5536542"/>
                  <a:pt x="4990225" y="5517959"/>
                  <a:pt x="5001400" y="5594585"/>
                </a:cubicBezTo>
                <a:cubicBezTo>
                  <a:pt x="4999908" y="5619318"/>
                  <a:pt x="4974042" y="5647975"/>
                  <a:pt x="4983700" y="5667896"/>
                </a:cubicBezTo>
                <a:cubicBezTo>
                  <a:pt x="4976834" y="5696311"/>
                  <a:pt x="4975579" y="5738356"/>
                  <a:pt x="4968506" y="5769225"/>
                </a:cubicBezTo>
                <a:cubicBezTo>
                  <a:pt x="4968926" y="5787258"/>
                  <a:pt x="4969344" y="5805291"/>
                  <a:pt x="4969765" y="5823324"/>
                </a:cubicBezTo>
                <a:cubicBezTo>
                  <a:pt x="4966122" y="5853058"/>
                  <a:pt x="4965608" y="5838948"/>
                  <a:pt x="4966129" y="5862699"/>
                </a:cubicBezTo>
                <a:lnTo>
                  <a:pt x="4970695" y="5906467"/>
                </a:lnTo>
                <a:lnTo>
                  <a:pt x="4991568" y="5939847"/>
                </a:lnTo>
                <a:cubicBezTo>
                  <a:pt x="4998848" y="5955713"/>
                  <a:pt x="4974731" y="5940131"/>
                  <a:pt x="4986815" y="5973994"/>
                </a:cubicBezTo>
                <a:cubicBezTo>
                  <a:pt x="4961187" y="5997051"/>
                  <a:pt x="4983444" y="6032039"/>
                  <a:pt x="4987776" y="6089693"/>
                </a:cubicBezTo>
                <a:lnTo>
                  <a:pt x="4991621" y="6224938"/>
                </a:lnTo>
                <a:cubicBezTo>
                  <a:pt x="4988442" y="6270972"/>
                  <a:pt x="5008962" y="6317522"/>
                  <a:pt x="5017157" y="6370251"/>
                </a:cubicBezTo>
                <a:cubicBezTo>
                  <a:pt x="5025353" y="6422980"/>
                  <a:pt x="5039938" y="6490855"/>
                  <a:pt x="5040797" y="6541313"/>
                </a:cubicBezTo>
                <a:cubicBezTo>
                  <a:pt x="5039898" y="6576319"/>
                  <a:pt x="5031912" y="6591883"/>
                  <a:pt x="5045375" y="6640957"/>
                </a:cubicBezTo>
                <a:cubicBezTo>
                  <a:pt x="5057505" y="6669536"/>
                  <a:pt x="5052276" y="6675394"/>
                  <a:pt x="5058442" y="6705297"/>
                </a:cubicBezTo>
                <a:cubicBezTo>
                  <a:pt x="5057367" y="6727133"/>
                  <a:pt x="5067901" y="6732087"/>
                  <a:pt x="5071125" y="6759582"/>
                </a:cubicBezTo>
                <a:cubicBezTo>
                  <a:pt x="5055614" y="6796071"/>
                  <a:pt x="5051656" y="6769544"/>
                  <a:pt x="5069172" y="6817746"/>
                </a:cubicBezTo>
                <a:cubicBezTo>
                  <a:pt x="5060956" y="6828354"/>
                  <a:pt x="5064525" y="6836369"/>
                  <a:pt x="5072322" y="6843646"/>
                </a:cubicBezTo>
                <a:lnTo>
                  <a:pt x="5091388" y="6857998"/>
                </a:lnTo>
                <a:lnTo>
                  <a:pt x="6096000" y="6857998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2D41078-B12F-1CD6-8803-CE09E32BA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9600"/>
            <a:ext cx="3739341" cy="1330839"/>
          </a:xfrm>
        </p:spPr>
        <p:txBody>
          <a:bodyPr>
            <a:normAutofit/>
          </a:bodyPr>
          <a:lstStyle/>
          <a:p>
            <a:r>
              <a:rPr lang="de-CH" dirty="0"/>
              <a:t>Security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E2756F-BCE1-0263-8EF1-C71EF8D8FB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366" y="2194102"/>
            <a:ext cx="3427001" cy="3908586"/>
          </a:xfrm>
        </p:spPr>
        <p:txBody>
          <a:bodyPr>
            <a:normAutofit/>
          </a:bodyPr>
          <a:lstStyle/>
          <a:p>
            <a:r>
              <a:rPr lang="de-CH" sz="2400" dirty="0"/>
              <a:t>Kern des Smart </a:t>
            </a:r>
            <a:r>
              <a:rPr lang="de-CH" sz="2400" dirty="0" err="1"/>
              <a:t>Contracts</a:t>
            </a:r>
            <a:r>
              <a:rPr lang="de-CH" sz="2400" dirty="0"/>
              <a:t> aus Beispielcode</a:t>
            </a:r>
          </a:p>
          <a:p>
            <a:r>
              <a:rPr lang="de-CH" sz="2400" dirty="0" err="1"/>
              <a:t>Sender.voted</a:t>
            </a:r>
            <a:r>
              <a:rPr lang="de-CH" sz="2400" dirty="0"/>
              <a:t> gesetzt, bevor </a:t>
            </a:r>
            <a:r>
              <a:rPr lang="de-CH" sz="2400" dirty="0" err="1"/>
              <a:t>voteCount</a:t>
            </a:r>
            <a:r>
              <a:rPr lang="de-CH" sz="2400" dirty="0"/>
              <a:t> verändert</a:t>
            </a:r>
          </a:p>
          <a:p>
            <a:endParaRPr lang="de-CH" sz="20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88C0CE7-9D08-2E37-C072-061415F2BC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5457" y="1725837"/>
            <a:ext cx="6155141" cy="343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334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31BAD53-4E89-4F62-BBB7-26359763ED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2756DA2-40EB-4C6F-B962-5822FFB54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653438" cy="6858000"/>
          </a:xfrm>
          <a:custGeom>
            <a:avLst/>
            <a:gdLst>
              <a:gd name="connsiteX0" fmla="*/ 0 w 6096000"/>
              <a:gd name="connsiteY0" fmla="*/ 0 h 6858000"/>
              <a:gd name="connsiteX1" fmla="*/ 5567517 w 6096000"/>
              <a:gd name="connsiteY1" fmla="*/ 0 h 6858000"/>
              <a:gd name="connsiteX2" fmla="*/ 5566938 w 6096000"/>
              <a:gd name="connsiteY2" fmla="*/ 1705 h 6858000"/>
              <a:gd name="connsiteX3" fmla="*/ 5551594 w 6096000"/>
              <a:gd name="connsiteY3" fmla="*/ 17287 h 6858000"/>
              <a:gd name="connsiteX4" fmla="*/ 5545641 w 6096000"/>
              <a:gd name="connsiteY4" fmla="*/ 130336 h 6858000"/>
              <a:gd name="connsiteX5" fmla="*/ 5538289 w 6096000"/>
              <a:gd name="connsiteY5" fmla="*/ 187093 h 6858000"/>
              <a:gd name="connsiteX6" fmla="*/ 5545790 w 6096000"/>
              <a:gd name="connsiteY6" fmla="*/ 265704 h 6858000"/>
              <a:gd name="connsiteX7" fmla="*/ 5542313 w 6096000"/>
              <a:gd name="connsiteY7" fmla="*/ 354566 h 6858000"/>
              <a:gd name="connsiteX8" fmla="*/ 5524126 w 6096000"/>
              <a:gd name="connsiteY8" fmla="*/ 472000 h 6858000"/>
              <a:gd name="connsiteX9" fmla="*/ 5522170 w 6096000"/>
              <a:gd name="connsiteY9" fmla="*/ 473782 h 6858000"/>
              <a:gd name="connsiteX10" fmla="*/ 5521798 w 6096000"/>
              <a:gd name="connsiteY10" fmla="*/ 491380 h 6858000"/>
              <a:gd name="connsiteX11" fmla="*/ 5536419 w 6096000"/>
              <a:gd name="connsiteY11" fmla="*/ 531675 h 6858000"/>
              <a:gd name="connsiteX12" fmla="*/ 5533435 w 6096000"/>
              <a:gd name="connsiteY12" fmla="*/ 536015 h 6858000"/>
              <a:gd name="connsiteX13" fmla="*/ 5538088 w 6096000"/>
              <a:gd name="connsiteY13" fmla="*/ 572092 h 6858000"/>
              <a:gd name="connsiteX14" fmla="*/ 5536061 w 6096000"/>
              <a:gd name="connsiteY14" fmla="*/ 572511 h 6858000"/>
              <a:gd name="connsiteX15" fmla="*/ 5528218 w 6096000"/>
              <a:gd name="connsiteY15" fmla="*/ 582332 h 6858000"/>
              <a:gd name="connsiteX16" fmla="*/ 5518011 w 6096000"/>
              <a:gd name="connsiteY16" fmla="*/ 601285 h 6858000"/>
              <a:gd name="connsiteX17" fmla="*/ 5473174 w 6096000"/>
              <a:gd name="connsiteY17" fmla="*/ 681608 h 6858000"/>
              <a:gd name="connsiteX18" fmla="*/ 5472963 w 6096000"/>
              <a:gd name="connsiteY18" fmla="*/ 689151 h 6858000"/>
              <a:gd name="connsiteX19" fmla="*/ 5472485 w 6096000"/>
              <a:gd name="connsiteY19" fmla="*/ 689289 h 6858000"/>
              <a:gd name="connsiteX20" fmla="*/ 5471326 w 6096000"/>
              <a:gd name="connsiteY20" fmla="*/ 697222 h 6858000"/>
              <a:gd name="connsiteX21" fmla="*/ 5472164 w 6096000"/>
              <a:gd name="connsiteY21" fmla="*/ 717531 h 6858000"/>
              <a:gd name="connsiteX22" fmla="*/ 5468891 w 6096000"/>
              <a:gd name="connsiteY22" fmla="*/ 722494 h 6858000"/>
              <a:gd name="connsiteX23" fmla="*/ 5463081 w 6096000"/>
              <a:gd name="connsiteY23" fmla="*/ 724368 h 6858000"/>
              <a:gd name="connsiteX24" fmla="*/ 5446981 w 6096000"/>
              <a:gd name="connsiteY24" fmla="*/ 752692 h 6858000"/>
              <a:gd name="connsiteX25" fmla="*/ 5417190 w 6096000"/>
              <a:gd name="connsiteY25" fmla="*/ 816346 h 6858000"/>
              <a:gd name="connsiteX26" fmla="*/ 5388958 w 6096000"/>
              <a:gd name="connsiteY26" fmla="*/ 889417 h 6858000"/>
              <a:gd name="connsiteX27" fmla="*/ 5307044 w 6096000"/>
              <a:gd name="connsiteY27" fmla="*/ 1063288 h 6858000"/>
              <a:gd name="connsiteX28" fmla="*/ 5303837 w 6096000"/>
              <a:gd name="connsiteY28" fmla="*/ 1157176 h 6858000"/>
              <a:gd name="connsiteX29" fmla="*/ 5286494 w 6096000"/>
              <a:gd name="connsiteY29" fmla="*/ 1210776 h 6858000"/>
              <a:gd name="connsiteX30" fmla="*/ 5282463 w 6096000"/>
              <a:gd name="connsiteY30" fmla="*/ 1301993 h 6858000"/>
              <a:gd name="connsiteX31" fmla="*/ 5252235 w 6096000"/>
              <a:gd name="connsiteY31" fmla="*/ 1360879 h 6858000"/>
              <a:gd name="connsiteX32" fmla="*/ 5244497 w 6096000"/>
              <a:gd name="connsiteY32" fmla="*/ 1404045 h 6858000"/>
              <a:gd name="connsiteX33" fmla="*/ 5223823 w 6096000"/>
              <a:gd name="connsiteY33" fmla="*/ 1429568 h 6858000"/>
              <a:gd name="connsiteX34" fmla="*/ 5224851 w 6096000"/>
              <a:gd name="connsiteY34" fmla="*/ 1430305 h 6858000"/>
              <a:gd name="connsiteX35" fmla="*/ 5212394 w 6096000"/>
              <a:gd name="connsiteY35" fmla="*/ 1463304 h 6858000"/>
              <a:gd name="connsiteX36" fmla="*/ 5209958 w 6096000"/>
              <a:gd name="connsiteY36" fmla="*/ 1514846 h 6858000"/>
              <a:gd name="connsiteX37" fmla="*/ 5206417 w 6096000"/>
              <a:gd name="connsiteY37" fmla="*/ 1519731 h 6858000"/>
              <a:gd name="connsiteX38" fmla="*/ 5206640 w 6096000"/>
              <a:gd name="connsiteY38" fmla="*/ 1519929 h 6858000"/>
              <a:gd name="connsiteX39" fmla="*/ 5207632 w 6096000"/>
              <a:gd name="connsiteY39" fmla="*/ 1546022 h 6858000"/>
              <a:gd name="connsiteX40" fmla="*/ 5212030 w 6096000"/>
              <a:gd name="connsiteY40" fmla="*/ 1578752 h 6858000"/>
              <a:gd name="connsiteX41" fmla="*/ 5203533 w 6096000"/>
              <a:gd name="connsiteY41" fmla="*/ 1647555 h 6858000"/>
              <a:gd name="connsiteX42" fmla="*/ 5190877 w 6096000"/>
              <a:gd name="connsiteY42" fmla="*/ 1715685 h 6858000"/>
              <a:gd name="connsiteX43" fmla="*/ 5184235 w 6096000"/>
              <a:gd name="connsiteY43" fmla="*/ 1740358 h 6858000"/>
              <a:gd name="connsiteX44" fmla="*/ 5181475 w 6096000"/>
              <a:gd name="connsiteY44" fmla="*/ 1784314 h 6858000"/>
              <a:gd name="connsiteX45" fmla="*/ 5185845 w 6096000"/>
              <a:gd name="connsiteY45" fmla="*/ 1804434 h 6858000"/>
              <a:gd name="connsiteX46" fmla="*/ 5185068 w 6096000"/>
              <a:gd name="connsiteY46" fmla="*/ 1805316 h 6858000"/>
              <a:gd name="connsiteX47" fmla="*/ 5188593 w 6096000"/>
              <a:gd name="connsiteY47" fmla="*/ 1807109 h 6858000"/>
              <a:gd name="connsiteX48" fmla="*/ 5185920 w 6096000"/>
              <a:gd name="connsiteY48" fmla="*/ 1821003 h 6858000"/>
              <a:gd name="connsiteX49" fmla="*/ 5183543 w 6096000"/>
              <a:gd name="connsiteY49" fmla="*/ 1824832 h 6858000"/>
              <a:gd name="connsiteX50" fmla="*/ 5182235 w 6096000"/>
              <a:gd name="connsiteY50" fmla="*/ 1830429 h 6858000"/>
              <a:gd name="connsiteX51" fmla="*/ 5182525 w 6096000"/>
              <a:gd name="connsiteY51" fmla="*/ 1830569 h 6858000"/>
              <a:gd name="connsiteX52" fmla="*/ 5180663 w 6096000"/>
              <a:gd name="connsiteY52" fmla="*/ 1835810 h 6858000"/>
              <a:gd name="connsiteX53" fmla="*/ 5167452 w 6096000"/>
              <a:gd name="connsiteY53" fmla="*/ 1861483 h 6858000"/>
              <a:gd name="connsiteX54" fmla="*/ 5174266 w 6096000"/>
              <a:gd name="connsiteY54" fmla="*/ 1892417 h 6858000"/>
              <a:gd name="connsiteX55" fmla="*/ 5189262 w 6096000"/>
              <a:gd name="connsiteY55" fmla="*/ 1895114 h 6858000"/>
              <a:gd name="connsiteX56" fmla="*/ 5187100 w 6096000"/>
              <a:gd name="connsiteY56" fmla="*/ 1899379 h 6858000"/>
              <a:gd name="connsiteX57" fmla="*/ 5180471 w 6096000"/>
              <a:gd name="connsiteY57" fmla="*/ 1907867 h 6858000"/>
              <a:gd name="connsiteX58" fmla="*/ 5181361 w 6096000"/>
              <a:gd name="connsiteY58" fmla="*/ 1910265 h 6858000"/>
              <a:gd name="connsiteX59" fmla="*/ 5178268 w 6096000"/>
              <a:gd name="connsiteY59" fmla="*/ 1935584 h 6858000"/>
              <a:gd name="connsiteX60" fmla="*/ 5183619 w 6096000"/>
              <a:gd name="connsiteY60" fmla="*/ 1942021 h 6858000"/>
              <a:gd name="connsiteX61" fmla="*/ 5184480 w 6096000"/>
              <a:gd name="connsiteY61" fmla="*/ 1945112 h 6858000"/>
              <a:gd name="connsiteX62" fmla="*/ 5172776 w 6096000"/>
              <a:gd name="connsiteY62" fmla="*/ 1961162 h 6858000"/>
              <a:gd name="connsiteX63" fmla="*/ 5168513 w 6096000"/>
              <a:gd name="connsiteY63" fmla="*/ 1969445 h 6858000"/>
              <a:gd name="connsiteX64" fmla="*/ 5126597 w 6096000"/>
              <a:gd name="connsiteY64" fmla="*/ 2024270 h 6858000"/>
              <a:gd name="connsiteX65" fmla="*/ 5119528 w 6096000"/>
              <a:gd name="connsiteY65" fmla="*/ 2107942 h 6858000"/>
              <a:gd name="connsiteX66" fmla="*/ 5110356 w 6096000"/>
              <a:gd name="connsiteY66" fmla="*/ 2193455 h 6858000"/>
              <a:gd name="connsiteX67" fmla="*/ 5104992 w 6096000"/>
              <a:gd name="connsiteY67" fmla="*/ 2260088 h 6858000"/>
              <a:gd name="connsiteX68" fmla="*/ 5059439 w 6096000"/>
              <a:gd name="connsiteY68" fmla="*/ 2335735 h 6858000"/>
              <a:gd name="connsiteX69" fmla="*/ 5022061 w 6096000"/>
              <a:gd name="connsiteY69" fmla="*/ 2408995 h 6858000"/>
              <a:gd name="connsiteX70" fmla="*/ 5022253 w 6096000"/>
              <a:gd name="connsiteY70" fmla="*/ 2445869 h 6858000"/>
              <a:gd name="connsiteX71" fmla="*/ 5011426 w 6096000"/>
              <a:gd name="connsiteY71" fmla="*/ 2496499 h 6858000"/>
              <a:gd name="connsiteX72" fmla="*/ 4994224 w 6096000"/>
              <a:gd name="connsiteY72" fmla="*/ 2549900 h 6858000"/>
              <a:gd name="connsiteX73" fmla="*/ 4995245 w 6096000"/>
              <a:gd name="connsiteY73" fmla="*/ 2596456 h 6858000"/>
              <a:gd name="connsiteX74" fmla="*/ 4988570 w 6096000"/>
              <a:gd name="connsiteY74" fmla="*/ 2606088 h 6858000"/>
              <a:gd name="connsiteX75" fmla="*/ 4988371 w 6096000"/>
              <a:gd name="connsiteY75" fmla="*/ 2635351 h 6858000"/>
              <a:gd name="connsiteX76" fmla="*/ 4983212 w 6096000"/>
              <a:gd name="connsiteY76" fmla="*/ 2665666 h 6858000"/>
              <a:gd name="connsiteX77" fmla="*/ 4968234 w 6096000"/>
              <a:gd name="connsiteY77" fmla="*/ 2715895 h 6858000"/>
              <a:gd name="connsiteX78" fmla="*/ 4975888 w 6096000"/>
              <a:gd name="connsiteY78" fmla="*/ 2725052 h 6858000"/>
              <a:gd name="connsiteX79" fmla="*/ 4980195 w 6096000"/>
              <a:gd name="connsiteY79" fmla="*/ 2726489 h 6858000"/>
              <a:gd name="connsiteX80" fmla="*/ 4976218 w 6096000"/>
              <a:gd name="connsiteY80" fmla="*/ 2740278 h 6858000"/>
              <a:gd name="connsiteX81" fmla="*/ 4980571 w 6096000"/>
              <a:gd name="connsiteY81" fmla="*/ 2751112 h 6858000"/>
              <a:gd name="connsiteX82" fmla="*/ 4973893 w 6096000"/>
              <a:gd name="connsiteY82" fmla="*/ 2760208 h 6858000"/>
              <a:gd name="connsiteX83" fmla="*/ 4979005 w 6096000"/>
              <a:gd name="connsiteY83" fmla="*/ 2790136 h 6858000"/>
              <a:gd name="connsiteX84" fmla="*/ 4986137 w 6096000"/>
              <a:gd name="connsiteY84" fmla="*/ 2804183 h 6858000"/>
              <a:gd name="connsiteX85" fmla="*/ 4986175 w 6096000"/>
              <a:gd name="connsiteY85" fmla="*/ 2825860 h 6858000"/>
              <a:gd name="connsiteX86" fmla="*/ 4993936 w 6096000"/>
              <a:gd name="connsiteY86" fmla="*/ 2911749 h 6858000"/>
              <a:gd name="connsiteX87" fmla="*/ 4992563 w 6096000"/>
              <a:gd name="connsiteY87" fmla="*/ 2977278 h 6858000"/>
              <a:gd name="connsiteX88" fmla="*/ 4980516 w 6096000"/>
              <a:gd name="connsiteY88" fmla="*/ 2991092 h 6858000"/>
              <a:gd name="connsiteX89" fmla="*/ 4992801 w 6096000"/>
              <a:gd name="connsiteY89" fmla="*/ 3020247 h 6858000"/>
              <a:gd name="connsiteX90" fmla="*/ 5014805 w 6096000"/>
              <a:gd name="connsiteY90" fmla="*/ 3065434 h 6858000"/>
              <a:gd name="connsiteX91" fmla="*/ 5002733 w 6096000"/>
              <a:gd name="connsiteY91" fmla="*/ 3103777 h 6858000"/>
              <a:gd name="connsiteX92" fmla="*/ 5002941 w 6096000"/>
              <a:gd name="connsiteY92" fmla="*/ 3151828 h 6858000"/>
              <a:gd name="connsiteX93" fmla="*/ 5002883 w 6096000"/>
              <a:gd name="connsiteY93" fmla="*/ 3180546 h 6858000"/>
              <a:gd name="connsiteX94" fmla="*/ 5016711 w 6096000"/>
              <a:gd name="connsiteY94" fmla="*/ 3258677 h 6858000"/>
              <a:gd name="connsiteX95" fmla="*/ 5017918 w 6096000"/>
              <a:gd name="connsiteY95" fmla="*/ 3262610 h 6858000"/>
              <a:gd name="connsiteX96" fmla="*/ 5011672 w 6096000"/>
              <a:gd name="connsiteY96" fmla="*/ 3277179 h 6858000"/>
              <a:gd name="connsiteX97" fmla="*/ 5009344 w 6096000"/>
              <a:gd name="connsiteY97" fmla="*/ 3278130 h 6858000"/>
              <a:gd name="connsiteX98" fmla="*/ 5026770 w 6096000"/>
              <a:gd name="connsiteY98" fmla="*/ 3325671 h 6858000"/>
              <a:gd name="connsiteX99" fmla="*/ 5024571 w 6096000"/>
              <a:gd name="connsiteY99" fmla="*/ 3332072 h 6858000"/>
              <a:gd name="connsiteX100" fmla="*/ 5041705 w 6096000"/>
              <a:gd name="connsiteY100" fmla="*/ 3362948 h 6858000"/>
              <a:gd name="connsiteX101" fmla="*/ 5047477 w 6096000"/>
              <a:gd name="connsiteY101" fmla="*/ 3378959 h 6858000"/>
              <a:gd name="connsiteX102" fmla="*/ 5060758 w 6096000"/>
              <a:gd name="connsiteY102" fmla="*/ 3407057 h 6858000"/>
              <a:gd name="connsiteX103" fmla="*/ 5058968 w 6096000"/>
              <a:gd name="connsiteY103" fmla="*/ 3409825 h 6858000"/>
              <a:gd name="connsiteX104" fmla="*/ 5062667 w 6096000"/>
              <a:gd name="connsiteY104" fmla="*/ 3415218 h 6858000"/>
              <a:gd name="connsiteX105" fmla="*/ 5060928 w 6096000"/>
              <a:gd name="connsiteY105" fmla="*/ 3419880 h 6858000"/>
              <a:gd name="connsiteX106" fmla="*/ 5062923 w 6096000"/>
              <a:gd name="connsiteY106" fmla="*/ 3424545 h 6858000"/>
              <a:gd name="connsiteX107" fmla="*/ 5064623 w 6096000"/>
              <a:gd name="connsiteY107" fmla="*/ 3476412 h 6858000"/>
              <a:gd name="connsiteX108" fmla="*/ 5069684 w 6096000"/>
              <a:gd name="connsiteY108" fmla="*/ 3486850 h 6858000"/>
              <a:gd name="connsiteX109" fmla="*/ 5063339 w 6096000"/>
              <a:gd name="connsiteY109" fmla="*/ 3496391 h 6858000"/>
              <a:gd name="connsiteX110" fmla="*/ 5070139 w 6096000"/>
              <a:gd name="connsiteY110" fmla="*/ 3531201 h 6858000"/>
              <a:gd name="connsiteX111" fmla="*/ 5079896 w 6096000"/>
              <a:gd name="connsiteY111" fmla="*/ 3542019 h 6858000"/>
              <a:gd name="connsiteX112" fmla="*/ 5087540 w 6096000"/>
              <a:gd name="connsiteY112" fmla="*/ 3552249 h 6858000"/>
              <a:gd name="connsiteX113" fmla="*/ 5087902 w 6096000"/>
              <a:gd name="connsiteY113" fmla="*/ 3553678 h 6858000"/>
              <a:gd name="connsiteX114" fmla="*/ 5091509 w 6096000"/>
              <a:gd name="connsiteY114" fmla="*/ 3568021 h 6858000"/>
              <a:gd name="connsiteX115" fmla="*/ 5091934 w 6096000"/>
              <a:gd name="connsiteY115" fmla="*/ 3569719 h 6858000"/>
              <a:gd name="connsiteX116" fmla="*/ 5089362 w 6096000"/>
              <a:gd name="connsiteY116" fmla="*/ 3586412 h 6858000"/>
              <a:gd name="connsiteX117" fmla="*/ 5092358 w 6096000"/>
              <a:gd name="connsiteY117" fmla="*/ 3597336 h 6858000"/>
              <a:gd name="connsiteX118" fmla="*/ 5084254 w 6096000"/>
              <a:gd name="connsiteY118" fmla="*/ 3606007 h 6858000"/>
              <a:gd name="connsiteX119" fmla="*/ 5084281 w 6096000"/>
              <a:gd name="connsiteY119" fmla="*/ 3641228 h 6858000"/>
              <a:gd name="connsiteX120" fmla="*/ 5091848 w 6096000"/>
              <a:gd name="connsiteY120" fmla="*/ 3653088 h 6858000"/>
              <a:gd name="connsiteX121" fmla="*/ 5097436 w 6096000"/>
              <a:gd name="connsiteY121" fmla="*/ 3664114 h 6858000"/>
              <a:gd name="connsiteX122" fmla="*/ 5097518 w 6096000"/>
              <a:gd name="connsiteY122" fmla="*/ 3665569 h 6858000"/>
              <a:gd name="connsiteX123" fmla="*/ 5099829 w 6096000"/>
              <a:gd name="connsiteY123" fmla="*/ 3707357 h 6858000"/>
              <a:gd name="connsiteX124" fmla="*/ 5114696 w 6096000"/>
              <a:gd name="connsiteY124" fmla="*/ 3778166 h 6858000"/>
              <a:gd name="connsiteX125" fmla="*/ 5135379 w 6096000"/>
              <a:gd name="connsiteY125" fmla="*/ 3878222 h 6858000"/>
              <a:gd name="connsiteX126" fmla="*/ 5130138 w 6096000"/>
              <a:gd name="connsiteY126" fmla="*/ 4048117 h 6858000"/>
              <a:gd name="connsiteX127" fmla="*/ 5090040 w 6096000"/>
              <a:gd name="connsiteY127" fmla="*/ 4219510 h 6858000"/>
              <a:gd name="connsiteX128" fmla="*/ 5092812 w 6096000"/>
              <a:gd name="connsiteY128" fmla="*/ 4411258 h 6858000"/>
              <a:gd name="connsiteX129" fmla="*/ 5084599 w 6096000"/>
              <a:gd name="connsiteY129" fmla="*/ 4488531 h 6858000"/>
              <a:gd name="connsiteX130" fmla="*/ 5084072 w 6096000"/>
              <a:gd name="connsiteY130" fmla="*/ 4539168 h 6858000"/>
              <a:gd name="connsiteX131" fmla="*/ 5068936 w 6096000"/>
              <a:gd name="connsiteY131" fmla="*/ 4625153 h 6858000"/>
              <a:gd name="connsiteX132" fmla="*/ 5059114 w 6096000"/>
              <a:gd name="connsiteY132" fmla="*/ 4733115 h 6858000"/>
              <a:gd name="connsiteX133" fmla="*/ 5037209 w 6096000"/>
              <a:gd name="connsiteY133" fmla="*/ 4844323 h 6858000"/>
              <a:gd name="connsiteX134" fmla="*/ 5020638 w 6096000"/>
              <a:gd name="connsiteY134" fmla="*/ 4877992 h 6858000"/>
              <a:gd name="connsiteX135" fmla="*/ 5006413 w 6096000"/>
              <a:gd name="connsiteY135" fmla="*/ 4925805 h 6858000"/>
              <a:gd name="connsiteX136" fmla="*/ 4971037 w 6096000"/>
              <a:gd name="connsiteY136" fmla="*/ 5009272 h 6858000"/>
              <a:gd name="connsiteX137" fmla="*/ 4963105 w 6096000"/>
              <a:gd name="connsiteY137" fmla="*/ 5111369 h 6858000"/>
              <a:gd name="connsiteX138" fmla="*/ 4976341 w 6096000"/>
              <a:gd name="connsiteY138" fmla="*/ 5210876 h 6858000"/>
              <a:gd name="connsiteX139" fmla="*/ 4980617 w 6096000"/>
              <a:gd name="connsiteY139" fmla="*/ 5269726 h 6858000"/>
              <a:gd name="connsiteX140" fmla="*/ 4997733 w 6096000"/>
              <a:gd name="connsiteY140" fmla="*/ 5464225 h 6858000"/>
              <a:gd name="connsiteX141" fmla="*/ 5001400 w 6096000"/>
              <a:gd name="connsiteY141" fmla="*/ 5594585 h 6858000"/>
              <a:gd name="connsiteX142" fmla="*/ 4983700 w 6096000"/>
              <a:gd name="connsiteY142" fmla="*/ 5667896 h 6858000"/>
              <a:gd name="connsiteX143" fmla="*/ 4968506 w 6096000"/>
              <a:gd name="connsiteY143" fmla="*/ 5769225 h 6858000"/>
              <a:gd name="connsiteX144" fmla="*/ 4969765 w 6096000"/>
              <a:gd name="connsiteY144" fmla="*/ 5823324 h 6858000"/>
              <a:gd name="connsiteX145" fmla="*/ 4966129 w 6096000"/>
              <a:gd name="connsiteY145" fmla="*/ 5862699 h 6858000"/>
              <a:gd name="connsiteX146" fmla="*/ 4970695 w 6096000"/>
              <a:gd name="connsiteY146" fmla="*/ 5906467 h 6858000"/>
              <a:gd name="connsiteX147" fmla="*/ 4991568 w 6096000"/>
              <a:gd name="connsiteY147" fmla="*/ 5939847 h 6858000"/>
              <a:gd name="connsiteX148" fmla="*/ 4986815 w 6096000"/>
              <a:gd name="connsiteY148" fmla="*/ 5973994 h 6858000"/>
              <a:gd name="connsiteX149" fmla="*/ 4987776 w 6096000"/>
              <a:gd name="connsiteY149" fmla="*/ 6089693 h 6858000"/>
              <a:gd name="connsiteX150" fmla="*/ 4991621 w 6096000"/>
              <a:gd name="connsiteY150" fmla="*/ 6224938 h 6858000"/>
              <a:gd name="connsiteX151" fmla="*/ 5017157 w 6096000"/>
              <a:gd name="connsiteY151" fmla="*/ 6370251 h 6858000"/>
              <a:gd name="connsiteX152" fmla="*/ 5040797 w 6096000"/>
              <a:gd name="connsiteY152" fmla="*/ 6541313 h 6858000"/>
              <a:gd name="connsiteX153" fmla="*/ 5045375 w 6096000"/>
              <a:gd name="connsiteY153" fmla="*/ 6640957 h 6858000"/>
              <a:gd name="connsiteX154" fmla="*/ 5058442 w 6096000"/>
              <a:gd name="connsiteY154" fmla="*/ 6705297 h 6858000"/>
              <a:gd name="connsiteX155" fmla="*/ 5071125 w 6096000"/>
              <a:gd name="connsiteY155" fmla="*/ 6759582 h 6858000"/>
              <a:gd name="connsiteX156" fmla="*/ 5069172 w 6096000"/>
              <a:gd name="connsiteY156" fmla="*/ 6817746 h 6858000"/>
              <a:gd name="connsiteX157" fmla="*/ 5072322 w 6096000"/>
              <a:gd name="connsiteY157" fmla="*/ 6843646 h 6858000"/>
              <a:gd name="connsiteX158" fmla="*/ 5091388 w 6096000"/>
              <a:gd name="connsiteY158" fmla="*/ 6857998 h 6858000"/>
              <a:gd name="connsiteX159" fmla="*/ 6096000 w 6096000"/>
              <a:gd name="connsiteY159" fmla="*/ 6857998 h 6858000"/>
              <a:gd name="connsiteX160" fmla="*/ 6096000 w 6096000"/>
              <a:gd name="connsiteY160" fmla="*/ 6858000 h 6858000"/>
              <a:gd name="connsiteX161" fmla="*/ 0 w 6096000"/>
              <a:gd name="connsiteY16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567517" y="0"/>
                </a:lnTo>
                <a:lnTo>
                  <a:pt x="5566938" y="1705"/>
                </a:lnTo>
                <a:cubicBezTo>
                  <a:pt x="5563126" y="8440"/>
                  <a:pt x="5558112" y="13784"/>
                  <a:pt x="5551594" y="17287"/>
                </a:cubicBezTo>
                <a:cubicBezTo>
                  <a:pt x="5562364" y="82036"/>
                  <a:pt x="5510349" y="69804"/>
                  <a:pt x="5545641" y="130336"/>
                </a:cubicBezTo>
                <a:cubicBezTo>
                  <a:pt x="5526953" y="117589"/>
                  <a:pt x="5536978" y="162458"/>
                  <a:pt x="5538289" y="187093"/>
                </a:cubicBezTo>
                <a:cubicBezTo>
                  <a:pt x="5536205" y="226511"/>
                  <a:pt x="5545722" y="205530"/>
                  <a:pt x="5545790" y="265704"/>
                </a:cubicBezTo>
                <a:cubicBezTo>
                  <a:pt x="5542296" y="317533"/>
                  <a:pt x="5543813" y="325288"/>
                  <a:pt x="5542313" y="354566"/>
                </a:cubicBezTo>
                <a:lnTo>
                  <a:pt x="5524126" y="472000"/>
                </a:lnTo>
                <a:lnTo>
                  <a:pt x="5522170" y="473782"/>
                </a:lnTo>
                <a:cubicBezTo>
                  <a:pt x="5517847" y="482008"/>
                  <a:pt x="5518682" y="487340"/>
                  <a:pt x="5521798" y="491380"/>
                </a:cubicBezTo>
                <a:lnTo>
                  <a:pt x="5536419" y="531675"/>
                </a:lnTo>
                <a:lnTo>
                  <a:pt x="5533435" y="536015"/>
                </a:lnTo>
                <a:lnTo>
                  <a:pt x="5538088" y="572092"/>
                </a:lnTo>
                <a:lnTo>
                  <a:pt x="5536061" y="572511"/>
                </a:lnTo>
                <a:cubicBezTo>
                  <a:pt x="5531611" y="574271"/>
                  <a:pt x="5528529" y="577121"/>
                  <a:pt x="5528218" y="582332"/>
                </a:cubicBezTo>
                <a:cubicBezTo>
                  <a:pt x="5498002" y="573171"/>
                  <a:pt x="5516262" y="585107"/>
                  <a:pt x="5518011" y="601285"/>
                </a:cubicBezTo>
                <a:cubicBezTo>
                  <a:pt x="5508838" y="617831"/>
                  <a:pt x="5480684" y="666964"/>
                  <a:pt x="5473174" y="681608"/>
                </a:cubicBezTo>
                <a:cubicBezTo>
                  <a:pt x="5473102" y="684122"/>
                  <a:pt x="5473033" y="686637"/>
                  <a:pt x="5472963" y="689151"/>
                </a:cubicBezTo>
                <a:lnTo>
                  <a:pt x="5472485" y="689289"/>
                </a:lnTo>
                <a:cubicBezTo>
                  <a:pt x="5471434" y="690905"/>
                  <a:pt x="5470986" y="693376"/>
                  <a:pt x="5471326" y="697222"/>
                </a:cubicBezTo>
                <a:cubicBezTo>
                  <a:pt x="5471606" y="703992"/>
                  <a:pt x="5471884" y="710761"/>
                  <a:pt x="5472164" y="717531"/>
                </a:cubicBezTo>
                <a:lnTo>
                  <a:pt x="5468891" y="722494"/>
                </a:lnTo>
                <a:lnTo>
                  <a:pt x="5463081" y="724368"/>
                </a:lnTo>
                <a:lnTo>
                  <a:pt x="5446981" y="752692"/>
                </a:lnTo>
                <a:cubicBezTo>
                  <a:pt x="5454691" y="764380"/>
                  <a:pt x="5422719" y="808083"/>
                  <a:pt x="5417190" y="816346"/>
                </a:cubicBezTo>
                <a:lnTo>
                  <a:pt x="5388958" y="889417"/>
                </a:lnTo>
                <a:cubicBezTo>
                  <a:pt x="5320491" y="969963"/>
                  <a:pt x="5321907" y="1005331"/>
                  <a:pt x="5307044" y="1063288"/>
                </a:cubicBezTo>
                <a:cubicBezTo>
                  <a:pt x="5313332" y="1111028"/>
                  <a:pt x="5317096" y="1110140"/>
                  <a:pt x="5303837" y="1157176"/>
                </a:cubicBezTo>
                <a:cubicBezTo>
                  <a:pt x="5301103" y="1192124"/>
                  <a:pt x="5301884" y="1197232"/>
                  <a:pt x="5286494" y="1210776"/>
                </a:cubicBezTo>
                <a:lnTo>
                  <a:pt x="5282463" y="1301993"/>
                </a:lnTo>
                <a:lnTo>
                  <a:pt x="5252235" y="1360879"/>
                </a:lnTo>
                <a:lnTo>
                  <a:pt x="5244497" y="1404045"/>
                </a:lnTo>
                <a:lnTo>
                  <a:pt x="5223823" y="1429568"/>
                </a:lnTo>
                <a:lnTo>
                  <a:pt x="5224851" y="1430305"/>
                </a:lnTo>
                <a:cubicBezTo>
                  <a:pt x="5226697" y="1432466"/>
                  <a:pt x="5214738" y="1459891"/>
                  <a:pt x="5212394" y="1463304"/>
                </a:cubicBezTo>
                <a:cubicBezTo>
                  <a:pt x="5209912" y="1477394"/>
                  <a:pt x="5213027" y="1501295"/>
                  <a:pt x="5209958" y="1514846"/>
                </a:cubicBezTo>
                <a:lnTo>
                  <a:pt x="5206417" y="1519731"/>
                </a:lnTo>
                <a:lnTo>
                  <a:pt x="5206640" y="1519929"/>
                </a:lnTo>
                <a:cubicBezTo>
                  <a:pt x="5206490" y="1521210"/>
                  <a:pt x="5209710" y="1543635"/>
                  <a:pt x="5207632" y="1546022"/>
                </a:cubicBezTo>
                <a:lnTo>
                  <a:pt x="5212030" y="1578752"/>
                </a:lnTo>
                <a:cubicBezTo>
                  <a:pt x="5206147" y="1605585"/>
                  <a:pt x="5226381" y="1622803"/>
                  <a:pt x="5203533" y="1647555"/>
                </a:cubicBezTo>
                <a:cubicBezTo>
                  <a:pt x="5198128" y="1672675"/>
                  <a:pt x="5203213" y="1694404"/>
                  <a:pt x="5190877" y="1715685"/>
                </a:cubicBezTo>
                <a:cubicBezTo>
                  <a:pt x="5196815" y="1724301"/>
                  <a:pt x="5198098" y="1732435"/>
                  <a:pt x="5184235" y="1740358"/>
                </a:cubicBezTo>
                <a:cubicBezTo>
                  <a:pt x="5182625" y="1763793"/>
                  <a:pt x="5198368" y="1769422"/>
                  <a:pt x="5181475" y="1784314"/>
                </a:cubicBezTo>
                <a:cubicBezTo>
                  <a:pt x="5205987" y="1797417"/>
                  <a:pt x="5195246" y="1798221"/>
                  <a:pt x="5185845" y="1804434"/>
                </a:cubicBezTo>
                <a:lnTo>
                  <a:pt x="5185068" y="1805316"/>
                </a:lnTo>
                <a:lnTo>
                  <a:pt x="5188593" y="1807109"/>
                </a:lnTo>
                <a:lnTo>
                  <a:pt x="5185920" y="1821003"/>
                </a:lnTo>
                <a:lnTo>
                  <a:pt x="5183543" y="1824832"/>
                </a:lnTo>
                <a:cubicBezTo>
                  <a:pt x="5182284" y="1827468"/>
                  <a:pt x="5181937" y="1829219"/>
                  <a:pt x="5182235" y="1830429"/>
                </a:cubicBezTo>
                <a:lnTo>
                  <a:pt x="5182525" y="1830569"/>
                </a:lnTo>
                <a:lnTo>
                  <a:pt x="5180663" y="1835810"/>
                </a:lnTo>
                <a:cubicBezTo>
                  <a:pt x="5176779" y="1844665"/>
                  <a:pt x="5172297" y="1853278"/>
                  <a:pt x="5167452" y="1861483"/>
                </a:cubicBezTo>
                <a:cubicBezTo>
                  <a:pt x="5179827" y="1866643"/>
                  <a:pt x="5166788" y="1884999"/>
                  <a:pt x="5174266" y="1892417"/>
                </a:cubicBezTo>
                <a:lnTo>
                  <a:pt x="5189262" y="1895114"/>
                </a:lnTo>
                <a:lnTo>
                  <a:pt x="5187100" y="1899379"/>
                </a:lnTo>
                <a:lnTo>
                  <a:pt x="5180471" y="1907867"/>
                </a:lnTo>
                <a:cubicBezTo>
                  <a:pt x="5179609" y="1909162"/>
                  <a:pt x="5179647" y="1909994"/>
                  <a:pt x="5181361" y="1910265"/>
                </a:cubicBezTo>
                <a:cubicBezTo>
                  <a:pt x="5180995" y="1914884"/>
                  <a:pt x="5177893" y="1930292"/>
                  <a:pt x="5178268" y="1935584"/>
                </a:cubicBezTo>
                <a:lnTo>
                  <a:pt x="5183619" y="1942021"/>
                </a:lnTo>
                <a:lnTo>
                  <a:pt x="5184480" y="1945112"/>
                </a:lnTo>
                <a:lnTo>
                  <a:pt x="5172776" y="1961162"/>
                </a:lnTo>
                <a:lnTo>
                  <a:pt x="5168513" y="1969445"/>
                </a:lnTo>
                <a:lnTo>
                  <a:pt x="5126597" y="2024270"/>
                </a:lnTo>
                <a:lnTo>
                  <a:pt x="5119528" y="2107942"/>
                </a:lnTo>
                <a:cubicBezTo>
                  <a:pt x="5089290" y="2138038"/>
                  <a:pt x="5110415" y="2159228"/>
                  <a:pt x="5110356" y="2193455"/>
                </a:cubicBezTo>
                <a:cubicBezTo>
                  <a:pt x="5101302" y="2220953"/>
                  <a:pt x="5110381" y="2224200"/>
                  <a:pt x="5104992" y="2260088"/>
                </a:cubicBezTo>
                <a:cubicBezTo>
                  <a:pt x="5096504" y="2291744"/>
                  <a:pt x="5078225" y="2299003"/>
                  <a:pt x="5059439" y="2335735"/>
                </a:cubicBezTo>
                <a:cubicBezTo>
                  <a:pt x="5029465" y="2329020"/>
                  <a:pt x="5058046" y="2407546"/>
                  <a:pt x="5022061" y="2408995"/>
                </a:cubicBezTo>
                <a:cubicBezTo>
                  <a:pt x="5023289" y="2413465"/>
                  <a:pt x="5019654" y="2441580"/>
                  <a:pt x="5022253" y="2445869"/>
                </a:cubicBezTo>
                <a:cubicBezTo>
                  <a:pt x="5022440" y="2449625"/>
                  <a:pt x="5011241" y="2492743"/>
                  <a:pt x="5011426" y="2496499"/>
                </a:cubicBezTo>
                <a:lnTo>
                  <a:pt x="4994224" y="2549900"/>
                </a:lnTo>
                <a:cubicBezTo>
                  <a:pt x="4992353" y="2564757"/>
                  <a:pt x="4998952" y="2582253"/>
                  <a:pt x="4995245" y="2596456"/>
                </a:cubicBezTo>
                <a:lnTo>
                  <a:pt x="4988570" y="2606088"/>
                </a:lnTo>
                <a:cubicBezTo>
                  <a:pt x="4988504" y="2615842"/>
                  <a:pt x="4988436" y="2625597"/>
                  <a:pt x="4988371" y="2635351"/>
                </a:cubicBezTo>
                <a:lnTo>
                  <a:pt x="4983212" y="2665666"/>
                </a:lnTo>
                <a:lnTo>
                  <a:pt x="4968234" y="2715895"/>
                </a:lnTo>
                <a:lnTo>
                  <a:pt x="4975888" y="2725052"/>
                </a:lnTo>
                <a:lnTo>
                  <a:pt x="4980195" y="2726489"/>
                </a:lnTo>
                <a:lnTo>
                  <a:pt x="4976218" y="2740278"/>
                </a:lnTo>
                <a:lnTo>
                  <a:pt x="4980571" y="2751112"/>
                </a:lnTo>
                <a:lnTo>
                  <a:pt x="4973893" y="2760208"/>
                </a:lnTo>
                <a:lnTo>
                  <a:pt x="4979005" y="2790136"/>
                </a:lnTo>
                <a:lnTo>
                  <a:pt x="4986137" y="2804183"/>
                </a:lnTo>
                <a:cubicBezTo>
                  <a:pt x="4986150" y="2811409"/>
                  <a:pt x="4986162" y="2818634"/>
                  <a:pt x="4986175" y="2825860"/>
                </a:cubicBezTo>
                <a:cubicBezTo>
                  <a:pt x="4987474" y="2843788"/>
                  <a:pt x="4992871" y="2886513"/>
                  <a:pt x="4993936" y="2911749"/>
                </a:cubicBezTo>
                <a:cubicBezTo>
                  <a:pt x="4993313" y="2946689"/>
                  <a:pt x="4980300" y="2954448"/>
                  <a:pt x="4992563" y="2977278"/>
                </a:cubicBezTo>
                <a:cubicBezTo>
                  <a:pt x="4985688" y="2983455"/>
                  <a:pt x="4982051" y="2987749"/>
                  <a:pt x="4980516" y="2991092"/>
                </a:cubicBezTo>
                <a:cubicBezTo>
                  <a:pt x="4975910" y="3001119"/>
                  <a:pt x="4990216" y="3002537"/>
                  <a:pt x="4992801" y="3020247"/>
                </a:cubicBezTo>
                <a:cubicBezTo>
                  <a:pt x="4998517" y="3032637"/>
                  <a:pt x="5013148" y="3051512"/>
                  <a:pt x="5014805" y="3065434"/>
                </a:cubicBezTo>
                <a:cubicBezTo>
                  <a:pt x="4998836" y="3057428"/>
                  <a:pt x="5016840" y="3105196"/>
                  <a:pt x="5002733" y="3103777"/>
                </a:cubicBezTo>
                <a:cubicBezTo>
                  <a:pt x="5022381" y="3124610"/>
                  <a:pt x="4997365" y="3128169"/>
                  <a:pt x="5002941" y="3151828"/>
                </a:cubicBezTo>
                <a:cubicBezTo>
                  <a:pt x="5010264" y="3163902"/>
                  <a:pt x="5011356" y="3171780"/>
                  <a:pt x="5002883" y="3180546"/>
                </a:cubicBezTo>
                <a:cubicBezTo>
                  <a:pt x="5038586" y="3236545"/>
                  <a:pt x="5003723" y="3210316"/>
                  <a:pt x="5016711" y="3258677"/>
                </a:cubicBezTo>
                <a:lnTo>
                  <a:pt x="5017918" y="3262610"/>
                </a:lnTo>
                <a:lnTo>
                  <a:pt x="5011672" y="3277179"/>
                </a:lnTo>
                <a:lnTo>
                  <a:pt x="5009344" y="3278130"/>
                </a:lnTo>
                <a:lnTo>
                  <a:pt x="5026770" y="3325671"/>
                </a:lnTo>
                <a:lnTo>
                  <a:pt x="5024571" y="3332072"/>
                </a:lnTo>
                <a:lnTo>
                  <a:pt x="5041705" y="3362948"/>
                </a:lnTo>
                <a:lnTo>
                  <a:pt x="5047477" y="3378959"/>
                </a:lnTo>
                <a:lnTo>
                  <a:pt x="5060758" y="3407057"/>
                </a:lnTo>
                <a:lnTo>
                  <a:pt x="5058968" y="3409825"/>
                </a:lnTo>
                <a:lnTo>
                  <a:pt x="5062667" y="3415218"/>
                </a:lnTo>
                <a:lnTo>
                  <a:pt x="5060928" y="3419880"/>
                </a:lnTo>
                <a:lnTo>
                  <a:pt x="5062923" y="3424545"/>
                </a:lnTo>
                <a:cubicBezTo>
                  <a:pt x="5063537" y="3433967"/>
                  <a:pt x="5063494" y="3466028"/>
                  <a:pt x="5064623" y="3476412"/>
                </a:cubicBezTo>
                <a:lnTo>
                  <a:pt x="5069684" y="3486850"/>
                </a:lnTo>
                <a:lnTo>
                  <a:pt x="5063339" y="3496391"/>
                </a:lnTo>
                <a:lnTo>
                  <a:pt x="5070139" y="3531201"/>
                </a:lnTo>
                <a:lnTo>
                  <a:pt x="5079896" y="3542019"/>
                </a:lnTo>
                <a:lnTo>
                  <a:pt x="5087540" y="3552249"/>
                </a:lnTo>
                <a:lnTo>
                  <a:pt x="5087902" y="3553678"/>
                </a:lnTo>
                <a:lnTo>
                  <a:pt x="5091509" y="3568021"/>
                </a:lnTo>
                <a:lnTo>
                  <a:pt x="5091934" y="3569719"/>
                </a:lnTo>
                <a:lnTo>
                  <a:pt x="5089362" y="3586412"/>
                </a:lnTo>
                <a:lnTo>
                  <a:pt x="5092358" y="3597336"/>
                </a:lnTo>
                <a:lnTo>
                  <a:pt x="5084254" y="3606007"/>
                </a:lnTo>
                <a:cubicBezTo>
                  <a:pt x="5084262" y="3617747"/>
                  <a:pt x="5084273" y="3629488"/>
                  <a:pt x="5084281" y="3641228"/>
                </a:cubicBezTo>
                <a:lnTo>
                  <a:pt x="5091848" y="3653088"/>
                </a:lnTo>
                <a:lnTo>
                  <a:pt x="5097436" y="3664114"/>
                </a:lnTo>
                <a:cubicBezTo>
                  <a:pt x="5097463" y="3664599"/>
                  <a:pt x="5097491" y="3665084"/>
                  <a:pt x="5097518" y="3665569"/>
                </a:cubicBezTo>
                <a:cubicBezTo>
                  <a:pt x="5097915" y="3672776"/>
                  <a:pt x="5096966" y="3688591"/>
                  <a:pt x="5099829" y="3707357"/>
                </a:cubicBezTo>
                <a:cubicBezTo>
                  <a:pt x="5100505" y="3724716"/>
                  <a:pt x="5118078" y="3760234"/>
                  <a:pt x="5114696" y="3778166"/>
                </a:cubicBezTo>
                <a:cubicBezTo>
                  <a:pt x="5141627" y="3845122"/>
                  <a:pt x="5125427" y="3821305"/>
                  <a:pt x="5135379" y="3878222"/>
                </a:cubicBezTo>
                <a:cubicBezTo>
                  <a:pt x="5161519" y="3905047"/>
                  <a:pt x="5125417" y="4015047"/>
                  <a:pt x="5130138" y="4048117"/>
                </a:cubicBezTo>
                <a:cubicBezTo>
                  <a:pt x="5081804" y="4192084"/>
                  <a:pt x="5096262" y="4158987"/>
                  <a:pt x="5090040" y="4219510"/>
                </a:cubicBezTo>
                <a:cubicBezTo>
                  <a:pt x="5104553" y="4280033"/>
                  <a:pt x="5065380" y="4345686"/>
                  <a:pt x="5092812" y="4411258"/>
                </a:cubicBezTo>
                <a:cubicBezTo>
                  <a:pt x="5090630" y="4437329"/>
                  <a:pt x="5083878" y="4473140"/>
                  <a:pt x="5084599" y="4488531"/>
                </a:cubicBezTo>
                <a:cubicBezTo>
                  <a:pt x="5084423" y="4505410"/>
                  <a:pt x="5084248" y="4522289"/>
                  <a:pt x="5084072" y="4539168"/>
                </a:cubicBezTo>
                <a:cubicBezTo>
                  <a:pt x="5072114" y="4567830"/>
                  <a:pt x="5064305" y="4588197"/>
                  <a:pt x="5068936" y="4625153"/>
                </a:cubicBezTo>
                <a:cubicBezTo>
                  <a:pt x="5077433" y="4662889"/>
                  <a:pt x="5065899" y="4679357"/>
                  <a:pt x="5059114" y="4733115"/>
                </a:cubicBezTo>
                <a:cubicBezTo>
                  <a:pt x="5068687" y="4752352"/>
                  <a:pt x="5055370" y="4832308"/>
                  <a:pt x="5037209" y="4844323"/>
                </a:cubicBezTo>
                <a:cubicBezTo>
                  <a:pt x="5033444" y="4857054"/>
                  <a:pt x="5040194" y="4871554"/>
                  <a:pt x="5020638" y="4877992"/>
                </a:cubicBezTo>
                <a:cubicBezTo>
                  <a:pt x="4997151" y="4888353"/>
                  <a:pt x="5034418" y="4931200"/>
                  <a:pt x="5006413" y="4925805"/>
                </a:cubicBezTo>
                <a:cubicBezTo>
                  <a:pt x="5031964" y="4956261"/>
                  <a:pt x="4982840" y="4982633"/>
                  <a:pt x="4971037" y="5009272"/>
                </a:cubicBezTo>
                <a:cubicBezTo>
                  <a:pt x="4973259" y="5034036"/>
                  <a:pt x="4968375" y="5053859"/>
                  <a:pt x="4963105" y="5111369"/>
                </a:cubicBezTo>
                <a:cubicBezTo>
                  <a:pt x="4973224" y="5141336"/>
                  <a:pt x="4937413" y="5161742"/>
                  <a:pt x="4976341" y="5210876"/>
                </a:cubicBezTo>
                <a:cubicBezTo>
                  <a:pt x="4972455" y="5212581"/>
                  <a:pt x="4977054" y="5227501"/>
                  <a:pt x="4980617" y="5269726"/>
                </a:cubicBezTo>
                <a:cubicBezTo>
                  <a:pt x="4984182" y="5311951"/>
                  <a:pt x="4990390" y="5400671"/>
                  <a:pt x="4997733" y="5464225"/>
                </a:cubicBezTo>
                <a:cubicBezTo>
                  <a:pt x="5001765" y="5536542"/>
                  <a:pt x="4990225" y="5517959"/>
                  <a:pt x="5001400" y="5594585"/>
                </a:cubicBezTo>
                <a:cubicBezTo>
                  <a:pt x="4999908" y="5619318"/>
                  <a:pt x="4974042" y="5647975"/>
                  <a:pt x="4983700" y="5667896"/>
                </a:cubicBezTo>
                <a:cubicBezTo>
                  <a:pt x="4976834" y="5696311"/>
                  <a:pt x="4975579" y="5738356"/>
                  <a:pt x="4968506" y="5769225"/>
                </a:cubicBezTo>
                <a:cubicBezTo>
                  <a:pt x="4968926" y="5787258"/>
                  <a:pt x="4969344" y="5805291"/>
                  <a:pt x="4969765" y="5823324"/>
                </a:cubicBezTo>
                <a:cubicBezTo>
                  <a:pt x="4966122" y="5853058"/>
                  <a:pt x="4965608" y="5838948"/>
                  <a:pt x="4966129" y="5862699"/>
                </a:cubicBezTo>
                <a:lnTo>
                  <a:pt x="4970695" y="5906467"/>
                </a:lnTo>
                <a:lnTo>
                  <a:pt x="4991568" y="5939847"/>
                </a:lnTo>
                <a:cubicBezTo>
                  <a:pt x="4998848" y="5955713"/>
                  <a:pt x="4974731" y="5940131"/>
                  <a:pt x="4986815" y="5973994"/>
                </a:cubicBezTo>
                <a:cubicBezTo>
                  <a:pt x="4961187" y="5997051"/>
                  <a:pt x="4983444" y="6032039"/>
                  <a:pt x="4987776" y="6089693"/>
                </a:cubicBezTo>
                <a:lnTo>
                  <a:pt x="4991621" y="6224938"/>
                </a:lnTo>
                <a:cubicBezTo>
                  <a:pt x="4988442" y="6270972"/>
                  <a:pt x="5008962" y="6317522"/>
                  <a:pt x="5017157" y="6370251"/>
                </a:cubicBezTo>
                <a:cubicBezTo>
                  <a:pt x="5025353" y="6422980"/>
                  <a:pt x="5039938" y="6490855"/>
                  <a:pt x="5040797" y="6541313"/>
                </a:cubicBezTo>
                <a:cubicBezTo>
                  <a:pt x="5039898" y="6576319"/>
                  <a:pt x="5031912" y="6591883"/>
                  <a:pt x="5045375" y="6640957"/>
                </a:cubicBezTo>
                <a:cubicBezTo>
                  <a:pt x="5057505" y="6669536"/>
                  <a:pt x="5052276" y="6675394"/>
                  <a:pt x="5058442" y="6705297"/>
                </a:cubicBezTo>
                <a:cubicBezTo>
                  <a:pt x="5057367" y="6727133"/>
                  <a:pt x="5067901" y="6732087"/>
                  <a:pt x="5071125" y="6759582"/>
                </a:cubicBezTo>
                <a:cubicBezTo>
                  <a:pt x="5055614" y="6796071"/>
                  <a:pt x="5051656" y="6769544"/>
                  <a:pt x="5069172" y="6817746"/>
                </a:cubicBezTo>
                <a:cubicBezTo>
                  <a:pt x="5060956" y="6828354"/>
                  <a:pt x="5064525" y="6836369"/>
                  <a:pt x="5072322" y="6843646"/>
                </a:cubicBezTo>
                <a:lnTo>
                  <a:pt x="5091388" y="6857998"/>
                </a:lnTo>
                <a:lnTo>
                  <a:pt x="6096000" y="6857998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2D41078-B12F-1CD6-8803-CE09E32BA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9600"/>
            <a:ext cx="3739341" cy="1330839"/>
          </a:xfrm>
        </p:spPr>
        <p:txBody>
          <a:bodyPr>
            <a:normAutofit/>
          </a:bodyPr>
          <a:lstStyle/>
          <a:p>
            <a:r>
              <a:rPr lang="de-CH" dirty="0"/>
              <a:t>Security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E2756F-BCE1-0263-8EF1-C71EF8D8FB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366" y="2194102"/>
            <a:ext cx="3427001" cy="3908586"/>
          </a:xfrm>
        </p:spPr>
        <p:txBody>
          <a:bodyPr>
            <a:normAutofit/>
          </a:bodyPr>
          <a:lstStyle/>
          <a:p>
            <a:r>
              <a:rPr lang="de-CH" sz="2000" dirty="0" err="1"/>
              <a:t>Delegate</a:t>
            </a:r>
            <a:r>
              <a:rPr lang="de-CH" sz="2000" dirty="0"/>
              <a:t>: </a:t>
            </a:r>
            <a:r>
              <a:rPr lang="de-CH" sz="2000" dirty="0" err="1"/>
              <a:t>voted</a:t>
            </a:r>
            <a:r>
              <a:rPr lang="de-CH" sz="2000" dirty="0"/>
              <a:t> </a:t>
            </a:r>
            <a:r>
              <a:rPr lang="de-CH" sz="2000" dirty="0" err="1"/>
              <a:t>true</a:t>
            </a:r>
            <a:r>
              <a:rPr lang="de-CH" sz="2000" dirty="0"/>
              <a:t> zuerst setzen.</a:t>
            </a:r>
          </a:p>
          <a:p>
            <a:endParaRPr lang="de-CH" sz="20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B110E47-C19A-5400-AB02-699201FA03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7182" y="661916"/>
            <a:ext cx="6051691" cy="555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087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8DE2E8FE-B87B-430D-9722-167B5E2C25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!!Rectangle">
            <a:extLst>
              <a:ext uri="{FF2B5EF4-FFF2-40B4-BE49-F238E27FC236}">
                <a16:creationId xmlns:a16="http://schemas.microsoft.com/office/drawing/2014/main" id="{5E7AA7E8-8006-4E1F-A566-FCF37EE6F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7" descr="Interior of dark warehouse">
            <a:extLst>
              <a:ext uri="{FF2B5EF4-FFF2-40B4-BE49-F238E27FC236}">
                <a16:creationId xmlns:a16="http://schemas.microsoft.com/office/drawing/2014/main" id="{E44ABCE3-EBBF-CA83-FB4D-FBB3C4E6CC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</a:blip>
          <a:srcRect/>
          <a:stretch/>
        </p:blipFill>
        <p:spPr>
          <a:xfrm>
            <a:off x="20" y="10"/>
            <a:ext cx="12191981" cy="685798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5D85F5-3DC5-06E7-C468-5EF6C55D1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910" y="1598246"/>
            <a:ext cx="4626709" cy="512298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sz="8000">
                <a:solidFill>
                  <a:srgbClr val="FFFFFF"/>
                </a:solidFill>
              </a:rPr>
              <a:t>Demo</a:t>
            </a:r>
          </a:p>
        </p:txBody>
      </p:sp>
      <p:cxnSp>
        <p:nvCxnSpPr>
          <p:cNvPr id="29" name="Straight Connector 25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322" y="1589368"/>
            <a:ext cx="0" cy="5259754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5762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</Words>
  <Application>Microsoft Office PowerPoint</Application>
  <PresentationFormat>Breitbild</PresentationFormat>
  <Paragraphs>68</Paragraphs>
  <Slides>9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</vt:lpstr>
      <vt:lpstr>CryptoVote</vt:lpstr>
      <vt:lpstr>Idee</vt:lpstr>
      <vt:lpstr>Architektur Gesamt</vt:lpstr>
      <vt:lpstr>Diagramm</vt:lpstr>
      <vt:lpstr>Architektur Smart Contract</vt:lpstr>
      <vt:lpstr>Architektur Vue</vt:lpstr>
      <vt:lpstr>Security</vt:lpstr>
      <vt:lpstr>Security</vt:lpstr>
      <vt:lpstr>Demo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CryptoVote</dc:title>
  <dc:creator>Nick</dc:creator>
  <cp:lastModifiedBy>Nick Goetti</cp:lastModifiedBy>
  <cp:revision>7</cp:revision>
  <dcterms:created xsi:type="dcterms:W3CDTF">2023-12-01T15:34:42Z</dcterms:created>
  <dcterms:modified xsi:type="dcterms:W3CDTF">2023-12-02T18:37:56Z</dcterms:modified>
</cp:coreProperties>
</file>